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257" r:id="rId2"/>
    <p:sldId id="258" r:id="rId3"/>
    <p:sldId id="259" r:id="rId4"/>
    <p:sldId id="265" r:id="rId5"/>
    <p:sldId id="260" r:id="rId6"/>
    <p:sldId id="261" r:id="rId7"/>
    <p:sldId id="266" r:id="rId8"/>
    <p:sldId id="263" r:id="rId9"/>
    <p:sldId id="268" r:id="rId10"/>
    <p:sldId id="264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FF9900"/>
    <a:srgbClr val="00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20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>
                <a:latin typeface="Times New Roman" charset="0"/>
                <a:cs typeface="ＭＳ Ｐゴシック" charset="0"/>
              </a:defRPr>
            </a:lvl1pPr>
          </a:lstStyle>
          <a:p>
            <a:pPr>
              <a:defRPr/>
            </a:pPr>
            <a:fld id="{29E5853E-86C3-BA48-B57A-37043AF0E20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0693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E9E482F-B2B1-084D-9257-B5DF0361CCD1}" type="slidenum">
              <a:rPr kumimoji="0" lang="ja-JP" altLang="en-US" sz="1200">
                <a:latin typeface="Times New Roman" charset="0"/>
              </a:rPr>
              <a:pPr/>
              <a:t>1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06218DA-5B6E-A143-87B7-D802A802C4DB}" type="slidenum">
              <a:rPr kumimoji="0" lang="ja-JP" altLang="en-US" sz="1200">
                <a:latin typeface="Times New Roman" charset="0"/>
              </a:rPr>
              <a:pPr/>
              <a:t>10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C6391F9-2FCE-F34B-BEC7-9985AE8FF635}" type="slidenum">
              <a:rPr kumimoji="0" lang="ja-JP" altLang="en-US" sz="1200">
                <a:latin typeface="Times New Roman" charset="0"/>
              </a:rPr>
              <a:pPr/>
              <a:t>11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4EA73DC-9E1B-1B48-951C-1A9A2F0D370E}" type="slidenum">
              <a:rPr kumimoji="0" lang="ja-JP" altLang="en-US" sz="1200">
                <a:latin typeface="Times New Roman" charset="0"/>
              </a:rPr>
              <a:pPr/>
              <a:t>2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E4085E5-4740-CE42-9307-37E15F6EF2CD}" type="slidenum">
              <a:rPr kumimoji="0" lang="ja-JP" altLang="en-US" sz="1200">
                <a:latin typeface="Times New Roman" charset="0"/>
              </a:rPr>
              <a:pPr/>
              <a:t>3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9781040-664D-B644-9E7C-4A7D10335AD4}" type="slidenum">
              <a:rPr kumimoji="0" lang="ja-JP" altLang="en-US" sz="1200">
                <a:latin typeface="Times New Roman" charset="0"/>
              </a:rPr>
              <a:pPr/>
              <a:t>4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EFB97DE-4DA3-1C4B-AFAF-6F9CC8F38E0A}" type="slidenum">
              <a:rPr kumimoji="0" lang="ja-JP" altLang="en-US" sz="1200">
                <a:latin typeface="Times New Roman" charset="0"/>
              </a:rPr>
              <a:pPr/>
              <a:t>5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97707B8-7B99-BC4E-B2C6-EF36E9C71E3D}" type="slidenum">
              <a:rPr kumimoji="0" lang="ja-JP" altLang="en-US" sz="1200">
                <a:latin typeface="Times New Roman" charset="0"/>
              </a:rPr>
              <a:pPr/>
              <a:t>6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043CCB2-0293-4B47-A941-836B65B73A89}" type="slidenum">
              <a:rPr kumimoji="0" lang="ja-JP" altLang="en-US" sz="1200">
                <a:latin typeface="Times New Roman" charset="0"/>
              </a:rPr>
              <a:pPr/>
              <a:t>7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979A92A-B40E-5641-B721-BFC0E89F9449}" type="slidenum">
              <a:rPr kumimoji="0" lang="ja-JP" altLang="en-US" sz="1200">
                <a:latin typeface="Times New Roman" charset="0"/>
              </a:rPr>
              <a:pPr/>
              <a:t>8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6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ja-JP" altLang="en-US">
              <a:latin typeface="Times New Roman" charset="0"/>
            </a:endParaRPr>
          </a:p>
        </p:txBody>
      </p:sp>
      <p:sp>
        <p:nvSpPr>
          <p:cNvPr id="31747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930933A-EA8C-F649-A8AF-84508368B967}" type="slidenum">
              <a:rPr kumimoji="0" lang="ja-JP" altLang="en-US" sz="1200">
                <a:latin typeface="Times New Roman" charset="0"/>
              </a:rPr>
              <a:pPr/>
              <a:t>9</a:t>
            </a:fld>
            <a:endParaRPr kumimoji="0" lang="en-US" altLang="ja-JP" sz="120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altLang="ja-JP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200"/>
            </a:lvl1pPr>
          </a:lstStyle>
          <a:p>
            <a:r>
              <a:rPr lang="en-US" altLang="ja-JP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1B71CA52-83E6-D141-B098-E554A843C05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6942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D734F-1B40-E04F-8933-FFB4758FAF0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2639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0213" y="260350"/>
            <a:ext cx="2174875" cy="58721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0825" y="260350"/>
            <a:ext cx="6376988" cy="58721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2E71C-8340-1948-8D48-8CD1176599B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420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196975"/>
          </a:xfrm>
        </p:spPr>
        <p:txBody>
          <a:bodyPr anchor="ctr"/>
          <a:lstStyle>
            <a:lvl1pPr algn="ctr">
              <a:defRPr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80F79-98C0-324D-B111-DA94A645BE5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2548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AA141-F91A-A44B-9B31-24D5C24D72A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249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0825" y="1412875"/>
            <a:ext cx="4275138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78363" y="1412875"/>
            <a:ext cx="4276725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2AB8C-BBE1-594F-845A-58A748CF472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4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8D30B-0128-A642-8AE2-F188766CB60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503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41A63-CEA1-B048-B0C5-BA345682B59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8232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832EA-377E-0E42-A080-4F9D1DC7F0E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059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E3489-488D-854F-97C3-50E9EBA26D3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1215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20F05-2AD3-D94F-A4A2-1F1C6F8A593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764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260350"/>
            <a:ext cx="86582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2875"/>
            <a:ext cx="8704263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Tahom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latin typeface="Tahom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>
                <a:latin typeface="Tahoma" charset="0"/>
                <a:cs typeface="ＭＳ Ｐゴシック" charset="0"/>
              </a:defRPr>
            </a:lvl1pPr>
          </a:lstStyle>
          <a:p>
            <a:pPr>
              <a:defRPr/>
            </a:pPr>
            <a:fld id="{2D79EE9A-5943-6441-B17A-37801AD0A88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kumimoji="1"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kumimoji="1"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kumimoji="1" sz="22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kumimoji="1"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kumimoji="1"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2.infonets.hiroshima-u.ac.jp/aspdac/cgi/add_file.cg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2.infonets.hiroshima-u.ac.jp/aspdac/cgi/add_file.cg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C11F0F2-FF8C-F84D-A272-BB479EE00A38}" type="slidenum">
              <a:rPr kumimoji="0" lang="ja-JP" altLang="en-US" sz="1400">
                <a:solidFill>
                  <a:schemeClr val="bg2"/>
                </a:solidFill>
                <a:latin typeface="Tahoma" charset="0"/>
              </a:rPr>
              <a:pPr/>
              <a:t>1</a:t>
            </a:fld>
            <a:endParaRPr kumimoji="0" lang="en-US" altLang="ja-JP" sz="1400">
              <a:solidFill>
                <a:schemeClr val="bg2"/>
              </a:solidFill>
              <a:latin typeface="Tahoma" charset="0"/>
            </a:endParaRPr>
          </a:p>
        </p:txBody>
      </p:sp>
      <p:sp>
        <p:nvSpPr>
          <p:cNvPr id="1433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8313" y="765175"/>
            <a:ext cx="8262937" cy="1412875"/>
          </a:xfrm>
        </p:spPr>
        <p:txBody>
          <a:bodyPr/>
          <a:lstStyle/>
          <a:p>
            <a:pPr algn="ctr" eaLnBrk="1" hangingPunct="1"/>
            <a:r>
              <a:rPr kumimoji="0" lang="en-US" altLang="ja-JP" sz="3600" b="1">
                <a:latin typeface="Arial" charset="0"/>
              </a:rPr>
              <a:t>ASP-DAC Presentation and</a:t>
            </a:r>
            <a:br>
              <a:rPr kumimoji="0" lang="en-US" altLang="ja-JP" sz="3600" b="1">
                <a:latin typeface="Arial" charset="0"/>
              </a:rPr>
            </a:br>
            <a:r>
              <a:rPr kumimoji="0" lang="en-US" altLang="ja-JP" sz="3600" b="1">
                <a:latin typeface="Arial" charset="0"/>
              </a:rPr>
              <a:t>Audio Visual Guidelines</a:t>
            </a:r>
            <a:br>
              <a:rPr kumimoji="0" lang="en-US" altLang="ja-JP" sz="3600" b="1">
                <a:latin typeface="Arial" charset="0"/>
              </a:rPr>
            </a:br>
            <a:r>
              <a:rPr kumimoji="0" lang="en-US" altLang="ja-JP" sz="3600" b="1">
                <a:latin typeface="Arial" charset="0"/>
              </a:rPr>
              <a:t>for </a:t>
            </a:r>
            <a:r>
              <a:rPr kumimoji="0" lang="en-US" altLang="ja-JP" sz="3600" b="1" u="sng">
                <a:latin typeface="Arial" charset="0"/>
              </a:rPr>
              <a:t>Regular Papers</a:t>
            </a: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420938"/>
            <a:ext cx="6400800" cy="1214437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kumimoji="0" lang="en-US" altLang="ko-KR" dirty="0">
                <a:latin typeface="Arial" charset="0"/>
                <a:ea typeface="新細明體" charset="0"/>
                <a:cs typeface="新細明體" charset="0"/>
              </a:rPr>
              <a:t>Yokohama</a:t>
            </a:r>
            <a:r>
              <a:rPr kumimoji="0" lang="en-US" altLang="zh-TW" dirty="0">
                <a:latin typeface="Arial" charset="0"/>
                <a:ea typeface="新細明體" charset="0"/>
                <a:cs typeface="新細明體" charset="0"/>
              </a:rPr>
              <a:t>, </a:t>
            </a:r>
            <a:r>
              <a:rPr kumimoji="0" lang="en-US" altLang="ko-KR" dirty="0">
                <a:latin typeface="Arial" charset="0"/>
                <a:ea typeface="新細明體" charset="0"/>
                <a:cs typeface="新細明體" charset="0"/>
              </a:rPr>
              <a:t>Japan</a:t>
            </a:r>
            <a:endParaRPr kumimoji="0" lang="en-US" altLang="ja-JP" dirty="0">
              <a:latin typeface="Arial" charset="0"/>
            </a:endParaRPr>
          </a:p>
          <a:p>
            <a:pPr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</a:rPr>
              <a:t>January </a:t>
            </a:r>
            <a:r>
              <a:rPr kumimoji="0" lang="en-US" altLang="ko-KR" dirty="0" smtClean="0">
                <a:latin typeface="Arial" charset="0"/>
              </a:rPr>
              <a:t>22</a:t>
            </a:r>
            <a:r>
              <a:rPr kumimoji="0" lang="en-US" altLang="ja-JP" dirty="0" smtClean="0">
                <a:latin typeface="Arial" charset="0"/>
              </a:rPr>
              <a:t>-</a:t>
            </a:r>
            <a:r>
              <a:rPr kumimoji="0" lang="en-US" altLang="ko-KR" dirty="0" smtClean="0">
                <a:latin typeface="Arial" charset="0"/>
              </a:rPr>
              <a:t>25</a:t>
            </a:r>
            <a:r>
              <a:rPr kumimoji="0" lang="en-US" altLang="ja-JP" dirty="0" smtClean="0">
                <a:latin typeface="Arial" charset="0"/>
              </a:rPr>
              <a:t>, </a:t>
            </a:r>
            <a:r>
              <a:rPr kumimoji="0" lang="en-US" altLang="ko-KR" dirty="0">
                <a:latin typeface="Arial" charset="0"/>
              </a:rPr>
              <a:t>2013</a:t>
            </a:r>
            <a:endParaRPr kumimoji="0" lang="en-US" altLang="ja-JP" dirty="0">
              <a:latin typeface="Arial" charset="0"/>
            </a:endParaRP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250825" y="3860800"/>
            <a:ext cx="8581593" cy="2285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10000"/>
              </a:spcBef>
            </a:pPr>
            <a:r>
              <a:rPr kumimoji="0" lang="en-US" altLang="ko-KR" sz="2800" dirty="0">
                <a:solidFill>
                  <a:schemeClr val="hlink"/>
                </a:solidFill>
              </a:rPr>
              <a:t>Please </a:t>
            </a:r>
            <a:r>
              <a:rPr kumimoji="0" lang="en-US" altLang="ja-JP" sz="2800" dirty="0">
                <a:solidFill>
                  <a:schemeClr val="hlink"/>
                </a:solidFill>
              </a:rPr>
              <a:t>upload your presentation file via </a:t>
            </a:r>
            <a:r>
              <a:rPr kumimoji="0" lang="en-US" altLang="ko-KR" sz="2800" dirty="0">
                <a:solidFill>
                  <a:schemeClr val="hlink"/>
                </a:solidFill>
              </a:rPr>
              <a:t>w</a:t>
            </a:r>
            <a:r>
              <a:rPr kumimoji="0" lang="en-US" altLang="ja-JP" sz="2800" dirty="0">
                <a:solidFill>
                  <a:schemeClr val="hlink"/>
                </a:solidFill>
              </a:rPr>
              <a:t>eb</a:t>
            </a:r>
          </a:p>
          <a:p>
            <a:pPr>
              <a:spcBef>
                <a:spcPct val="10000"/>
              </a:spcBef>
              <a:buFontTx/>
              <a:buAutoNum type="arabicParenBoth"/>
            </a:pPr>
            <a:r>
              <a:rPr kumimoji="0" lang="en-US" altLang="ja-JP" sz="2800" b="1" dirty="0">
                <a:solidFill>
                  <a:schemeClr val="hlink"/>
                </a:solidFill>
              </a:rPr>
              <a:t> Draft: Jan. 8</a:t>
            </a:r>
            <a:r>
              <a:rPr kumimoji="0" lang="en-US" altLang="ja-JP" sz="2800" b="1" dirty="0" smtClean="0">
                <a:solidFill>
                  <a:schemeClr val="hlink"/>
                </a:solidFill>
              </a:rPr>
              <a:t>, 2013</a:t>
            </a:r>
            <a:endParaRPr kumimoji="0" lang="en-US" altLang="ja-JP" sz="2800" b="1" dirty="0">
              <a:solidFill>
                <a:schemeClr val="hlink"/>
              </a:solidFill>
            </a:endParaRPr>
          </a:p>
          <a:p>
            <a:pPr>
              <a:spcBef>
                <a:spcPct val="10000"/>
              </a:spcBef>
              <a:buFontTx/>
              <a:buAutoNum type="arabicParenBoth"/>
            </a:pPr>
            <a:r>
              <a:rPr kumimoji="0" lang="en-US" altLang="ja-JP" sz="2800" b="1" dirty="0">
                <a:solidFill>
                  <a:schemeClr val="hlink"/>
                </a:solidFill>
              </a:rPr>
              <a:t> Final: Jan. </a:t>
            </a:r>
            <a:r>
              <a:rPr kumimoji="0" lang="en-US" altLang="ja-JP" sz="2800" b="1" dirty="0" smtClean="0">
                <a:solidFill>
                  <a:schemeClr val="hlink"/>
                </a:solidFill>
              </a:rPr>
              <a:t>16, 2013</a:t>
            </a:r>
            <a:r>
              <a:rPr kumimoji="0" lang="en-US" altLang="ko-KR" sz="2800" b="1" dirty="0" smtClean="0">
                <a:solidFill>
                  <a:schemeClr val="hlink"/>
                </a:solidFill>
              </a:rPr>
              <a:t> </a:t>
            </a:r>
            <a:r>
              <a:rPr kumimoji="0" lang="en-US" altLang="ko-KR" sz="2800" b="1" dirty="0">
                <a:solidFill>
                  <a:schemeClr val="hlink"/>
                </a:solidFill>
              </a:rPr>
              <a:t>(12pm</a:t>
            </a:r>
            <a:r>
              <a:rPr kumimoji="0" lang="en-US" altLang="ko-KR" sz="2800" b="1" dirty="0" smtClean="0">
                <a:solidFill>
                  <a:schemeClr val="hlink"/>
                </a:solidFill>
              </a:rPr>
              <a:t>)</a:t>
            </a:r>
            <a:endParaRPr kumimoji="0" lang="en-US" altLang="ja-JP" sz="2800" dirty="0"/>
          </a:p>
          <a:p>
            <a:pPr>
              <a:spcBef>
                <a:spcPct val="10000"/>
              </a:spcBef>
            </a:pPr>
            <a:r>
              <a:rPr kumimoji="0" lang="en-US" altLang="ja-JP" dirty="0"/>
              <a:t>(Regular Papers/Invited </a:t>
            </a:r>
            <a:r>
              <a:rPr kumimoji="0" lang="en-US" altLang="ja-JP" dirty="0" smtClean="0"/>
              <a:t>Papers: PPT, PPTX, </a:t>
            </a:r>
            <a:r>
              <a:rPr kumimoji="0" lang="en-US" altLang="ja-JP" dirty="0"/>
              <a:t>or PDF)</a:t>
            </a:r>
          </a:p>
          <a:p>
            <a:pPr>
              <a:spcBef>
                <a:spcPct val="10000"/>
              </a:spcBef>
            </a:pPr>
            <a:r>
              <a:rPr kumimoji="0" lang="en-US" altLang="zh-TW" dirty="0">
                <a:ea typeface="新細明體" charset="0"/>
                <a:cs typeface="新細明體" charset="0"/>
              </a:rPr>
              <a:t>http://www2.infonets.hiroshima-u.ac.jp/</a:t>
            </a:r>
            <a:r>
              <a:rPr kumimoji="0" lang="en-US" altLang="zh-TW" dirty="0" err="1">
                <a:ea typeface="新細明體" charset="0"/>
                <a:cs typeface="新細明體" charset="0"/>
              </a:rPr>
              <a:t>aspdac</a:t>
            </a:r>
            <a:r>
              <a:rPr kumimoji="0" lang="en-US" altLang="zh-TW" dirty="0">
                <a:ea typeface="新細明體" charset="0"/>
                <a:cs typeface="新細明體" charset="0"/>
              </a:rPr>
              <a:t>/</a:t>
            </a:r>
            <a:r>
              <a:rPr kumimoji="0" lang="en-US" altLang="zh-TW" dirty="0" err="1">
                <a:ea typeface="新細明體" charset="0"/>
                <a:cs typeface="新細明體" charset="0"/>
              </a:rPr>
              <a:t>cgi</a:t>
            </a:r>
            <a:r>
              <a:rPr kumimoji="0" lang="en-US" altLang="zh-TW" dirty="0">
                <a:ea typeface="新細明體" charset="0"/>
                <a:cs typeface="新細明體" charset="0"/>
              </a:rPr>
              <a:t>/</a:t>
            </a:r>
            <a:r>
              <a:rPr kumimoji="0" lang="en-US" altLang="zh-TW" dirty="0" err="1">
                <a:ea typeface="新細明體" charset="0"/>
                <a:cs typeface="新細明體" charset="0"/>
              </a:rPr>
              <a:t>add_file.cgi</a:t>
            </a:r>
            <a:r>
              <a:rPr kumimoji="0" lang="en-US" altLang="zh-TW" dirty="0">
                <a:ea typeface="新細明體" charset="0"/>
                <a:cs typeface="新細明體" charset="0"/>
              </a:rPr>
              <a:t> </a:t>
            </a:r>
            <a:endParaRPr kumimoji="0" lang="en-US" altLang="ja-JP" dirty="0">
              <a:ea typeface="新細明體" charset="0"/>
              <a:cs typeface="新細明體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41F8F8A-C0A9-3D4D-9E2A-0751DFD00286}" type="slidenum">
              <a:rPr kumimoji="0" lang="ja-JP" altLang="en-US" sz="1400">
                <a:latin typeface="Tahoma" charset="0"/>
              </a:rPr>
              <a:pPr/>
              <a:t>10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ko-KR">
                <a:latin typeface="Arial" charset="0"/>
              </a:rPr>
              <a:t>During Presentation</a:t>
            </a:r>
            <a:endParaRPr kumimoji="0" lang="en-US" altLang="ja-JP">
              <a:latin typeface="Arial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71563"/>
            <a:ext cx="8704263" cy="5165725"/>
          </a:xfrm>
        </p:spPr>
        <p:txBody>
          <a:bodyPr/>
          <a:lstStyle/>
          <a:p>
            <a:pPr eaLnBrk="1" hangingPunct="1"/>
            <a:r>
              <a:rPr kumimoji="0" lang="en-US" altLang="ja-JP">
                <a:latin typeface="Arial" charset="0"/>
              </a:rPr>
              <a:t>Put on microphone</a:t>
            </a:r>
            <a:r>
              <a:rPr kumimoji="0" lang="en-US" altLang="ko-KR">
                <a:latin typeface="Arial" charset="0"/>
              </a:rPr>
              <a:t/>
            </a:r>
            <a:br>
              <a:rPr kumimoji="0" lang="en-US" altLang="ko-KR">
                <a:latin typeface="Arial" charset="0"/>
              </a:rPr>
            </a:br>
            <a:endParaRPr kumimoji="0" lang="en-US" altLang="ja-JP">
              <a:latin typeface="Arial" charset="0"/>
            </a:endParaRPr>
          </a:p>
          <a:p>
            <a:pPr eaLnBrk="1" hangingPunct="1"/>
            <a:r>
              <a:rPr kumimoji="0" lang="en-US" altLang="ko-KR">
                <a:latin typeface="Arial" charset="0"/>
              </a:rPr>
              <a:t>Locate</a:t>
            </a:r>
            <a:r>
              <a:rPr kumimoji="0" lang="en-US" altLang="ja-JP">
                <a:latin typeface="Arial" charset="0"/>
              </a:rPr>
              <a:t> &amp; test laser pointer</a:t>
            </a:r>
          </a:p>
          <a:p>
            <a:pPr lvl="1" eaLnBrk="1" hangingPunct="1"/>
            <a:r>
              <a:rPr kumimoji="0" lang="en-US" altLang="ja-JP">
                <a:latin typeface="Arial" charset="0"/>
                <a:cs typeface="ＭＳ Ｐゴシック" charset="0"/>
              </a:rPr>
              <a:t>Use </a:t>
            </a:r>
            <a:r>
              <a:rPr kumimoji="0" lang="en-US" altLang="ko-KR">
                <a:latin typeface="Arial" charset="0"/>
                <a:cs typeface="ＭＳ Ｐゴシック" charset="0"/>
              </a:rPr>
              <a:t>it only when necessary during the presentation</a:t>
            </a:r>
            <a:br>
              <a:rPr kumimoji="0" lang="en-US" altLang="ko-KR">
                <a:latin typeface="Arial" charset="0"/>
                <a:cs typeface="ＭＳ Ｐゴシック" charset="0"/>
              </a:rPr>
            </a:br>
            <a:endParaRPr kumimoji="0" lang="en-US" altLang="ja-JP">
              <a:latin typeface="Arial" charset="0"/>
              <a:cs typeface="ＭＳ Ｐゴシック" charset="0"/>
            </a:endParaRPr>
          </a:p>
          <a:p>
            <a:pPr eaLnBrk="1" hangingPunct="1"/>
            <a:r>
              <a:rPr kumimoji="0" lang="en-US" altLang="ja-JP">
                <a:latin typeface="Arial" charset="0"/>
              </a:rPr>
              <a:t>Advance slides with mouse or keyboard arrows</a:t>
            </a:r>
            <a:r>
              <a:rPr kumimoji="0" lang="en-US" altLang="ko-KR">
                <a:latin typeface="Arial" charset="0"/>
              </a:rPr>
              <a:t/>
            </a:r>
            <a:br>
              <a:rPr kumimoji="0" lang="en-US" altLang="ko-KR">
                <a:latin typeface="Arial" charset="0"/>
              </a:rPr>
            </a:br>
            <a:endParaRPr kumimoji="0" lang="en-US" altLang="ja-JP">
              <a:latin typeface="Arial" charset="0"/>
            </a:endParaRPr>
          </a:p>
          <a:p>
            <a:pPr eaLnBrk="1" hangingPunct="1"/>
            <a:r>
              <a:rPr kumimoji="0" lang="en-US" altLang="ko-KR" b="1">
                <a:latin typeface="Arial" charset="0"/>
              </a:rPr>
              <a:t>KEEP YOUR TIME</a:t>
            </a:r>
            <a:endParaRPr kumimoji="0" lang="en-US" altLang="ja-JP" b="1">
              <a:latin typeface="Arial" charset="0"/>
            </a:endParaRPr>
          </a:p>
          <a:p>
            <a:pPr eaLnBrk="1" hangingPunct="1">
              <a:buFont typeface="Wingdings" charset="0"/>
              <a:buNone/>
            </a:pPr>
            <a:r>
              <a:rPr kumimoji="0" lang="en-US" altLang="ja-JP">
                <a:latin typeface="Arial" charset="0"/>
              </a:rPr>
              <a:t>	NOTE: Session Staff will assist Session Chair to time the presentation and to show “Time Up” sign at the end of the presentation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AB2A471-8DC4-E640-8BF3-A1235E001C95}" type="slidenum">
              <a:rPr kumimoji="0" lang="ja-JP" altLang="en-US" sz="1400">
                <a:latin typeface="Tahoma" charset="0"/>
              </a:rPr>
              <a:pPr/>
              <a:t>11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>
                <a:latin typeface="Arial" charset="0"/>
              </a:rPr>
              <a:t>ASP-DAC ARCHIVE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00125"/>
            <a:ext cx="8750300" cy="56435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kumimoji="0" lang="en-US" altLang="ja-JP" sz="2400" dirty="0">
                <a:latin typeface="Arial" charset="0"/>
              </a:rPr>
              <a:t>Your slides will be available via the ASP-DAC </a:t>
            </a:r>
            <a:r>
              <a:rPr kumimoji="0" lang="en-US" altLang="ja-JP" sz="2400" dirty="0" smtClean="0">
                <a:latin typeface="Arial" charset="0"/>
              </a:rPr>
              <a:t>2013 </a:t>
            </a:r>
            <a:r>
              <a:rPr kumimoji="0" lang="en-US" altLang="ja-JP" sz="2400" dirty="0">
                <a:latin typeface="Arial" charset="0"/>
              </a:rPr>
              <a:t>ARCHIVE Web after the conference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zh-TW" sz="2400" dirty="0">
                <a:latin typeface="Arial" charset="0"/>
                <a:ea typeface="新細明體" charset="0"/>
                <a:cs typeface="新細明體" charset="0"/>
                <a:hlinkClick r:id="rId3"/>
              </a:rPr>
              <a:t>http://www2.infonets.hiroshima-u.ac.jp/aspdac/cgi/add_file.cgi</a:t>
            </a:r>
            <a:r>
              <a:rPr kumimoji="0" lang="en-US" altLang="zh-TW" sz="2400" dirty="0">
                <a:latin typeface="Arial" charset="0"/>
                <a:ea typeface="新細明體" charset="0"/>
                <a:cs typeface="新細明體" charset="0"/>
              </a:rPr>
              <a:t> </a:t>
            </a:r>
            <a:r>
              <a:rPr kumimoji="0" lang="en-US" altLang="ko-KR" sz="2400" dirty="0">
                <a:latin typeface="Arial" charset="0"/>
                <a:ea typeface="新細明體" charset="0"/>
                <a:cs typeface="新細明體" charset="0"/>
              </a:rPr>
              <a:t/>
            </a:r>
            <a:br>
              <a:rPr kumimoji="0" lang="en-US" altLang="ko-KR" sz="2400" dirty="0">
                <a:latin typeface="Arial" charset="0"/>
                <a:ea typeface="新細明體" charset="0"/>
                <a:cs typeface="新細明體" charset="0"/>
              </a:rPr>
            </a:br>
            <a:r>
              <a:rPr kumimoji="0" lang="en-US" altLang="ko-KR" sz="2400" dirty="0">
                <a:latin typeface="Arial" charset="0"/>
                <a:ea typeface="新細明體" charset="0"/>
                <a:cs typeface="新細明體" charset="0"/>
              </a:rPr>
              <a:t/>
            </a:r>
            <a:br>
              <a:rPr kumimoji="0" lang="en-US" altLang="ko-KR" sz="2400" dirty="0">
                <a:latin typeface="Arial" charset="0"/>
                <a:ea typeface="新細明體" charset="0"/>
                <a:cs typeface="新細明體" charset="0"/>
              </a:rPr>
            </a:br>
            <a:endParaRPr kumimoji="0" lang="en-US" altLang="zh-TW" sz="2400" dirty="0">
              <a:latin typeface="Arial" charset="0"/>
              <a:ea typeface="新細明體" charset="0"/>
              <a:cs typeface="新細明體" charset="0"/>
            </a:endParaRPr>
          </a:p>
          <a:p>
            <a:pPr eaLnBrk="1" hangingPunct="1">
              <a:lnSpc>
                <a:spcPct val="90000"/>
              </a:lnSpc>
            </a:pPr>
            <a:r>
              <a:rPr kumimoji="0" lang="en-US" altLang="ja-JP" sz="2400" dirty="0">
                <a:latin typeface="Arial" charset="0"/>
              </a:rPr>
              <a:t>This will help promote your ideas to a larger audience. We are encouraging all </a:t>
            </a:r>
            <a:r>
              <a:rPr kumimoji="0" lang="en-US" altLang="ko-KR" sz="2400" dirty="0">
                <a:latin typeface="Arial" charset="0"/>
              </a:rPr>
              <a:t>the </a:t>
            </a:r>
            <a:r>
              <a:rPr kumimoji="0" lang="en-US" altLang="ja-JP" sz="2400" dirty="0">
                <a:latin typeface="Arial" charset="0"/>
              </a:rPr>
              <a:t>authors to participate</a:t>
            </a:r>
            <a:r>
              <a:rPr kumimoji="0" lang="en-US" altLang="ko-KR" sz="2400" dirty="0">
                <a:latin typeface="Arial" charset="0"/>
              </a:rPr>
              <a:t/>
            </a:r>
            <a:br>
              <a:rPr kumimoji="0" lang="en-US" altLang="ko-KR" sz="2400" dirty="0">
                <a:latin typeface="Arial" charset="0"/>
              </a:rPr>
            </a:br>
            <a:r>
              <a:rPr kumimoji="0" lang="en-US" altLang="ko-KR" sz="2400" dirty="0">
                <a:latin typeface="Arial" charset="0"/>
              </a:rPr>
              <a:t/>
            </a:r>
            <a:br>
              <a:rPr kumimoji="0" lang="en-US" altLang="ko-KR" sz="2400" dirty="0">
                <a:latin typeface="Arial" charset="0"/>
              </a:rPr>
            </a:br>
            <a:endParaRPr kumimoji="0" lang="en-US" altLang="ja-JP" sz="2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Arial" charset="0"/>
              </a:rPr>
              <a:t>You will be asked in the web</a:t>
            </a:r>
            <a:r>
              <a:rPr kumimoji="0" lang="en-US" altLang="ko-KR" sz="2400" dirty="0">
                <a:latin typeface="Arial" charset="0"/>
              </a:rPr>
              <a:t>:</a:t>
            </a:r>
            <a:endParaRPr kumimoji="0" lang="en-US" altLang="ja-JP" sz="2400" dirty="0"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Arial" charset="0"/>
              </a:rPr>
              <a:t>“Do you permit this file to be open on ASP-DAC </a:t>
            </a:r>
            <a:r>
              <a:rPr kumimoji="0" lang="en-US" altLang="ja-JP" sz="2400" dirty="0" smtClean="0">
                <a:latin typeface="Arial" charset="0"/>
              </a:rPr>
              <a:t>2013 </a:t>
            </a:r>
            <a:r>
              <a:rPr kumimoji="0" lang="en-US" altLang="ja-JP" sz="2400" dirty="0">
                <a:latin typeface="Arial" charset="0"/>
              </a:rPr>
              <a:t>ARCHIVE Web site after the conference?”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Helvetica" charset="0"/>
              </a:rPr>
              <a:t>If you agree, please check “Yes”</a:t>
            </a:r>
            <a:endParaRPr kumimoji="0" lang="en-US" altLang="ja-JP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8996FBD-AD6E-4D41-AE88-2AFCFEA72337}" type="slidenum">
              <a:rPr kumimoji="0" lang="ja-JP" altLang="en-US" sz="1400">
                <a:latin typeface="Tahoma" charset="0"/>
              </a:rPr>
              <a:pPr/>
              <a:t>2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>
                <a:latin typeface="Arial" charset="0"/>
              </a:rPr>
              <a:t>Slide Preparation: </a:t>
            </a:r>
            <a:br>
              <a:rPr kumimoji="0" lang="en-US" altLang="ja-JP">
                <a:latin typeface="Arial" charset="0"/>
              </a:rPr>
            </a:br>
            <a:r>
              <a:rPr kumimoji="0" lang="en-US" altLang="ja-JP">
                <a:latin typeface="Arial" charset="0"/>
              </a:rPr>
              <a:t>Rules and Recommendations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12875"/>
            <a:ext cx="8704263" cy="5111750"/>
          </a:xfrm>
        </p:spPr>
        <p:txBody>
          <a:bodyPr/>
          <a:lstStyle/>
          <a:p>
            <a:pPr eaLnBrk="1" hangingPunct="1"/>
            <a:r>
              <a:rPr kumimoji="0" lang="en-US" altLang="ja-JP">
                <a:latin typeface="Arial" charset="0"/>
              </a:rPr>
              <a:t>Use “</a:t>
            </a:r>
            <a:r>
              <a:rPr kumimoji="0" lang="en-US" altLang="ja-JP" b="1">
                <a:latin typeface="Arial" charset="0"/>
              </a:rPr>
              <a:t>landscape</a:t>
            </a:r>
            <a:r>
              <a:rPr kumimoji="0" lang="en-US" altLang="ja-JP">
                <a:latin typeface="Arial" charset="0"/>
              </a:rPr>
              <a:t>” layout</a:t>
            </a:r>
            <a:r>
              <a:rPr kumimoji="0" lang="en-US" altLang="ko-KR">
                <a:latin typeface="Arial" charset="0"/>
              </a:rPr>
              <a:t/>
            </a:r>
            <a:br>
              <a:rPr kumimoji="0" lang="en-US" altLang="ko-KR">
                <a:latin typeface="Arial" charset="0"/>
              </a:rPr>
            </a:br>
            <a:endParaRPr kumimoji="0" lang="en-US" altLang="ja-JP">
              <a:latin typeface="Arial" charset="0"/>
            </a:endParaRPr>
          </a:p>
          <a:p>
            <a:pPr eaLnBrk="1" hangingPunct="1"/>
            <a:r>
              <a:rPr kumimoji="0" lang="en-US" altLang="ja-JP" b="1">
                <a:latin typeface="Arial" charset="0"/>
              </a:rPr>
              <a:t>NO company name </a:t>
            </a:r>
            <a:r>
              <a:rPr kumimoji="0" lang="en-US" altLang="ko-KR">
                <a:latin typeface="Arial" charset="0"/>
              </a:rPr>
              <a:t>or</a:t>
            </a:r>
            <a:r>
              <a:rPr kumimoji="0" lang="en-US" altLang="ja-JP">
                <a:latin typeface="Arial" charset="0"/>
              </a:rPr>
              <a:t> </a:t>
            </a:r>
            <a:r>
              <a:rPr kumimoji="0" lang="en-US" altLang="ja-JP" b="1">
                <a:latin typeface="Arial" charset="0"/>
              </a:rPr>
              <a:t>logo</a:t>
            </a:r>
            <a:r>
              <a:rPr kumimoji="0" lang="en-US" altLang="ja-JP">
                <a:latin typeface="Arial" charset="0"/>
              </a:rPr>
              <a:t> except </a:t>
            </a:r>
            <a:r>
              <a:rPr kumimoji="0" lang="en-US" altLang="ko-KR">
                <a:latin typeface="Arial" charset="0"/>
              </a:rPr>
              <a:t>in </a:t>
            </a:r>
            <a:r>
              <a:rPr kumimoji="0" lang="en-US" altLang="ja-JP">
                <a:latin typeface="Arial" charset="0"/>
              </a:rPr>
              <a:t>title page</a:t>
            </a:r>
            <a:r>
              <a:rPr kumimoji="0" lang="en-US" altLang="ko-KR">
                <a:latin typeface="Arial" charset="0"/>
              </a:rPr>
              <a:t/>
            </a:r>
            <a:br>
              <a:rPr kumimoji="0" lang="en-US" altLang="ko-KR">
                <a:latin typeface="Arial" charset="0"/>
              </a:rPr>
            </a:br>
            <a:endParaRPr kumimoji="0" lang="en-US" altLang="ja-JP">
              <a:latin typeface="Arial" charset="0"/>
            </a:endParaRPr>
          </a:p>
          <a:p>
            <a:pPr eaLnBrk="1" hangingPunct="1"/>
            <a:r>
              <a:rPr kumimoji="0" lang="en-US" altLang="ja-JP">
                <a:latin typeface="Arial" charset="0"/>
              </a:rPr>
              <a:t>Use </a:t>
            </a:r>
            <a:r>
              <a:rPr kumimoji="0" lang="en-US" altLang="ja-JP" b="1">
                <a:latin typeface="Arial" charset="0"/>
              </a:rPr>
              <a:t>big</a:t>
            </a:r>
            <a:r>
              <a:rPr kumimoji="0" lang="en-US" altLang="ja-JP">
                <a:latin typeface="Arial" charset="0"/>
              </a:rPr>
              <a:t>, </a:t>
            </a:r>
            <a:r>
              <a:rPr kumimoji="0" lang="en-US" altLang="ja-JP" b="1">
                <a:latin typeface="Arial" charset="0"/>
              </a:rPr>
              <a:t>bold fonts</a:t>
            </a:r>
            <a:r>
              <a:rPr kumimoji="0" lang="en-US" altLang="ja-JP">
                <a:latin typeface="Arial" charset="0"/>
              </a:rPr>
              <a:t> in “sans-serif” (Arial/Helvetica) </a:t>
            </a:r>
          </a:p>
          <a:p>
            <a:pPr eaLnBrk="1" hangingPunct="1">
              <a:buFont typeface="Wingdings" charset="0"/>
              <a:buNone/>
            </a:pPr>
            <a:r>
              <a:rPr kumimoji="0" lang="en-US" altLang="ja-JP">
                <a:latin typeface="Arial" charset="0"/>
              </a:rPr>
              <a:t>	</a:t>
            </a:r>
            <a:r>
              <a:rPr kumimoji="0" lang="en-US" altLang="ja-JP" b="1">
                <a:latin typeface="Arial" charset="0"/>
              </a:rPr>
              <a:t>Recommended font size</a:t>
            </a:r>
            <a:r>
              <a:rPr kumimoji="0" lang="en-US" altLang="ko-KR">
                <a:latin typeface="Arial" charset="0"/>
              </a:rPr>
              <a:t>:</a:t>
            </a:r>
            <a:endParaRPr kumimoji="0" lang="en-US" altLang="ja-JP">
              <a:latin typeface="Arial" charset="0"/>
            </a:endParaRPr>
          </a:p>
          <a:p>
            <a:pPr lvl="1" eaLnBrk="1" hangingPunct="1"/>
            <a:r>
              <a:rPr kumimoji="0" lang="en-US" altLang="ja-JP">
                <a:latin typeface="Arial" charset="0"/>
                <a:cs typeface="ＭＳ Ｐゴシック" charset="0"/>
              </a:rPr>
              <a:t>36 point for slide title</a:t>
            </a:r>
          </a:p>
          <a:p>
            <a:pPr lvl="1" eaLnBrk="1" hangingPunct="1"/>
            <a:r>
              <a:rPr kumimoji="0" lang="en-US" altLang="ja-JP">
                <a:latin typeface="Arial" charset="0"/>
                <a:cs typeface="ＭＳ Ｐゴシック" charset="0"/>
              </a:rPr>
              <a:t>28 point for major bullets</a:t>
            </a:r>
          </a:p>
          <a:p>
            <a:pPr lvl="1" eaLnBrk="1" hangingPunct="1"/>
            <a:r>
              <a:rPr kumimoji="0" lang="en-US" altLang="ja-JP">
                <a:latin typeface="Arial" charset="0"/>
                <a:cs typeface="ＭＳ Ｐゴシック" charset="0"/>
              </a:rPr>
              <a:t>24 point for indented bullets</a:t>
            </a:r>
          </a:p>
          <a:p>
            <a:pPr lvl="1" eaLnBrk="1" hangingPunct="1"/>
            <a:r>
              <a:rPr kumimoji="0" lang="en-US" altLang="ja-JP">
                <a:latin typeface="Arial" charset="0"/>
                <a:cs typeface="ＭＳ Ｐゴシック" charset="0"/>
              </a:rPr>
              <a:t>Anything below 20 point is too small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FA884D2-EC84-854D-8FD5-6CF679E60460}" type="slidenum">
              <a:rPr kumimoji="0" lang="ja-JP" altLang="en-US" sz="1400">
                <a:latin typeface="Tahoma" charset="0"/>
              </a:rPr>
              <a:pPr/>
              <a:t>3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>
                <a:latin typeface="Arial" charset="0"/>
              </a:rPr>
              <a:t>Slide Preparation: </a:t>
            </a:r>
            <a:br>
              <a:rPr kumimoji="0" lang="en-US" altLang="ja-JP">
                <a:latin typeface="Arial" charset="0"/>
              </a:rPr>
            </a:br>
            <a:r>
              <a:rPr kumimoji="0" lang="en-US" altLang="ja-JP">
                <a:latin typeface="Arial" charset="0"/>
              </a:rPr>
              <a:t>Rules and Recommendations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12875"/>
            <a:ext cx="8704263" cy="1439863"/>
          </a:xfrm>
        </p:spPr>
        <p:txBody>
          <a:bodyPr/>
          <a:lstStyle/>
          <a:p>
            <a:pPr eaLnBrk="1" hangingPunct="1"/>
            <a:r>
              <a:rPr kumimoji="0" lang="en-US" altLang="ja-JP">
                <a:latin typeface="Arial" charset="0"/>
              </a:rPr>
              <a:t>Use </a:t>
            </a:r>
            <a:r>
              <a:rPr kumimoji="0" lang="en-US" altLang="ja-JP" b="1">
                <a:latin typeface="Arial" charset="0"/>
              </a:rPr>
              <a:t>contrasting brightness levels</a:t>
            </a:r>
            <a:r>
              <a:rPr kumimoji="0" lang="en-US" altLang="ja-JP">
                <a:latin typeface="Arial" charset="0"/>
              </a:rPr>
              <a:t>, </a:t>
            </a:r>
          </a:p>
          <a:p>
            <a:pPr eaLnBrk="1" hangingPunct="1">
              <a:buFont typeface="Wingdings" charset="0"/>
              <a:buNone/>
            </a:pPr>
            <a:r>
              <a:rPr kumimoji="0" lang="en-US" altLang="ja-JP">
                <a:latin typeface="Arial" charset="0"/>
              </a:rPr>
              <a:t>	e.g. light-on-dark or dark-on-light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437188" y="2924175"/>
            <a:ext cx="2663825" cy="122555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ea typeface="新細明體" charset="0"/>
              <a:cs typeface="新細明體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508625" y="3284538"/>
            <a:ext cx="2303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 sz="2000">
                <a:solidFill>
                  <a:schemeClr val="hlink"/>
                </a:solidFill>
              </a:rPr>
              <a:t>Red on blue is bad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547813" y="2924175"/>
            <a:ext cx="2663825" cy="1225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>
              <a:ea typeface="新細明體" charset="0"/>
              <a:cs typeface="新細明體" charset="0"/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692275" y="2997200"/>
            <a:ext cx="23034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 sz="2000"/>
              <a:t>Black,</a:t>
            </a:r>
            <a:r>
              <a:rPr kumimoji="0" lang="en-US" altLang="ja-JP" sz="2000">
                <a:solidFill>
                  <a:schemeClr val="hlink"/>
                </a:solidFill>
              </a:rPr>
              <a:t> </a:t>
            </a:r>
            <a:r>
              <a:rPr kumimoji="0" lang="en-US" altLang="ja-JP" sz="2000">
                <a:solidFill>
                  <a:srgbClr val="0000FF"/>
                </a:solidFill>
              </a:rPr>
              <a:t>blue,</a:t>
            </a:r>
            <a:r>
              <a:rPr kumimoji="0" lang="en-US" altLang="ja-JP" sz="2000">
                <a:solidFill>
                  <a:schemeClr val="hlink"/>
                </a:solidFill>
              </a:rPr>
              <a:t> red, </a:t>
            </a:r>
            <a:r>
              <a:rPr kumimoji="0" lang="en-US" altLang="ja-JP" sz="2000">
                <a:solidFill>
                  <a:srgbClr val="00FF00"/>
                </a:solidFill>
              </a:rPr>
              <a:t>green,</a:t>
            </a:r>
            <a:r>
              <a:rPr kumimoji="0" lang="en-US" altLang="ja-JP" sz="2000">
                <a:solidFill>
                  <a:schemeClr val="hlink"/>
                </a:solidFill>
              </a:rPr>
              <a:t> </a:t>
            </a:r>
            <a:r>
              <a:rPr kumimoji="0" lang="en-US" altLang="ja-JP" sz="2000">
                <a:solidFill>
                  <a:srgbClr val="FF9900"/>
                </a:solidFill>
              </a:rPr>
              <a:t>orange</a:t>
            </a:r>
            <a:r>
              <a:rPr kumimoji="0" lang="en-US" altLang="ja-JP" sz="2000">
                <a:solidFill>
                  <a:schemeClr val="hlink"/>
                </a:solidFill>
              </a:rPr>
              <a:t> </a:t>
            </a:r>
            <a:r>
              <a:rPr kumimoji="0" lang="en-US" altLang="ja-JP" sz="2000"/>
              <a:t>on white is good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250825" y="4437063"/>
            <a:ext cx="8704263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altLang="ko-KR" sz="2800"/>
              <a:t>Minimize the use of animation</a:t>
            </a:r>
            <a:endParaRPr lang="en-US" altLang="ja-JP" sz="2800"/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altLang="ja-JP" sz="2800"/>
              <a:t>Keep the visual simple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altLang="ja-JP" sz="2800"/>
              <a:t>Use thick lines for graphics (minimum: 2 point)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F250EA9-5806-BF4D-AD54-684A81B196B9}" type="slidenum">
              <a:rPr kumimoji="0" lang="ja-JP" altLang="en-US" sz="1400">
                <a:latin typeface="Tahoma" charset="0"/>
              </a:rPr>
              <a:pPr/>
              <a:t>4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>
                <a:latin typeface="Arial" charset="0"/>
              </a:rPr>
              <a:t>Slide Preparation: </a:t>
            </a:r>
            <a:br>
              <a:rPr kumimoji="0" lang="en-US" altLang="ja-JP">
                <a:latin typeface="Arial" charset="0"/>
              </a:rPr>
            </a:br>
            <a:r>
              <a:rPr kumimoji="0" lang="en-US" altLang="ja-JP">
                <a:latin typeface="Arial" charset="0"/>
              </a:rPr>
              <a:t>Rules and Recommendations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4718050" y="4983163"/>
            <a:ext cx="2446338" cy="4826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ja-JP" altLang="en-US">
                <a:solidFill>
                  <a:schemeClr val="hlink"/>
                </a:solidFill>
                <a:latin typeface="Tahoma" charset="0"/>
              </a:rPr>
              <a:t>Ｉ　＝　</a:t>
            </a:r>
            <a:r>
              <a:rPr kumimoji="0" lang="en-US" altLang="ja-JP">
                <a:solidFill>
                  <a:schemeClr val="hlink"/>
                </a:solidFill>
                <a:latin typeface="Tahoma" charset="0"/>
              </a:rPr>
              <a:t>α × β</a:t>
            </a: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1044575" y="4983163"/>
            <a:ext cx="2087563" cy="482600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>
                <a:solidFill>
                  <a:schemeClr val="folHlink"/>
                </a:solidFill>
                <a:latin typeface="Tahoma" charset="0"/>
              </a:rPr>
              <a:t>I = </a:t>
            </a:r>
            <a:r>
              <a:rPr kumimoji="0" lang="en-US" altLang="ja-JP">
                <a:solidFill>
                  <a:schemeClr val="folHlink"/>
                </a:solidFill>
                <a:latin typeface="Symbol" charset="0"/>
              </a:rPr>
              <a:t>a</a:t>
            </a:r>
            <a:r>
              <a:rPr kumimoji="0" lang="en-US" altLang="ja-JP">
                <a:solidFill>
                  <a:schemeClr val="folHlink"/>
                </a:solidFill>
                <a:latin typeface="Tahoma" charset="0"/>
              </a:rPr>
              <a:t> x </a:t>
            </a:r>
            <a:r>
              <a:rPr kumimoji="0" lang="en-US" altLang="ja-JP">
                <a:solidFill>
                  <a:schemeClr val="folHlink"/>
                </a:solidFill>
                <a:latin typeface="Symbol" charset="0"/>
              </a:rPr>
              <a:t>b</a:t>
            </a: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971550" y="5632450"/>
            <a:ext cx="2303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>
                <a:solidFill>
                  <a:schemeClr val="folHlink"/>
                </a:solidFill>
              </a:rPr>
              <a:t>This is OK.</a:t>
            </a:r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3995738" y="5630863"/>
            <a:ext cx="43211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>
                <a:solidFill>
                  <a:schemeClr val="hlink"/>
                </a:solidFill>
              </a:rPr>
              <a:t>This is NG (the same equation in a 2-byte font).</a:t>
            </a:r>
          </a:p>
        </p:txBody>
      </p:sp>
      <p:sp>
        <p:nvSpPr>
          <p:cNvPr id="20487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250825" y="1412875"/>
            <a:ext cx="8704263" cy="3600450"/>
          </a:xfrm>
        </p:spPr>
        <p:txBody>
          <a:bodyPr/>
          <a:lstStyle/>
          <a:p>
            <a:pPr eaLnBrk="1" hangingPunct="1"/>
            <a:r>
              <a:rPr kumimoji="0" lang="en-US" altLang="ja-JP">
                <a:latin typeface="Arial" charset="0"/>
              </a:rPr>
              <a:t>This file can be a template for your presentation</a:t>
            </a:r>
          </a:p>
          <a:p>
            <a:pPr eaLnBrk="1" hangingPunct="1"/>
            <a:r>
              <a:rPr kumimoji="0" lang="en-US" altLang="ja-JP">
                <a:latin typeface="Arial" charset="0"/>
              </a:rPr>
              <a:t>Avoid the </a:t>
            </a:r>
            <a:r>
              <a:rPr kumimoji="0" lang="en-US" altLang="ko-KR">
                <a:latin typeface="Arial" charset="0"/>
              </a:rPr>
              <a:t>bottom region</a:t>
            </a:r>
            <a:r>
              <a:rPr kumimoji="0" lang="en-US" altLang="ja-JP">
                <a:latin typeface="Arial" charset="0"/>
              </a:rPr>
              <a:t> of your slide</a:t>
            </a:r>
          </a:p>
          <a:p>
            <a:pPr lvl="1" eaLnBrk="1" hangingPunct="1"/>
            <a:r>
              <a:rPr kumimoji="0" lang="en-US" altLang="ko-KR">
                <a:latin typeface="Arial" charset="0"/>
                <a:cs typeface="ＭＳ Ｐゴシック" charset="0"/>
              </a:rPr>
              <a:t>Difficult to see from back of the room</a:t>
            </a:r>
            <a:endParaRPr kumimoji="0" lang="en-US" altLang="ja-JP">
              <a:latin typeface="Arial" charset="0"/>
              <a:cs typeface="ＭＳ Ｐゴシック" charset="0"/>
            </a:endParaRPr>
          </a:p>
          <a:p>
            <a:pPr eaLnBrk="1" hangingPunct="1"/>
            <a:endParaRPr kumimoji="0" lang="en-US" altLang="ja-JP">
              <a:latin typeface="Arial" charset="0"/>
            </a:endParaRPr>
          </a:p>
          <a:p>
            <a:pPr eaLnBrk="1" hangingPunct="1"/>
            <a:r>
              <a:rPr kumimoji="0" lang="en-US" altLang="ja-JP" b="1">
                <a:latin typeface="Arial" charset="0"/>
              </a:rPr>
              <a:t>For </a:t>
            </a:r>
            <a:r>
              <a:rPr kumimoji="0" lang="en-US" altLang="ko-KR" b="1">
                <a:latin typeface="Arial" charset="0"/>
              </a:rPr>
              <a:t>users of </a:t>
            </a:r>
            <a:r>
              <a:rPr kumimoji="0" lang="en-US" altLang="ja-JP" b="1">
                <a:latin typeface="Arial" charset="0"/>
              </a:rPr>
              <a:t>non-English OS</a:t>
            </a:r>
            <a:r>
              <a:rPr kumimoji="0" lang="en-US" altLang="ja-JP">
                <a:latin typeface="Arial" charset="0"/>
              </a:rPr>
              <a:t>:</a:t>
            </a:r>
          </a:p>
          <a:p>
            <a:pPr lvl="1" eaLnBrk="1" hangingPunct="1"/>
            <a:r>
              <a:rPr kumimoji="0" lang="en-US" altLang="ja-JP" b="1">
                <a:latin typeface="Arial" charset="0"/>
                <a:cs typeface="ＭＳ Ｐゴシック" charset="0"/>
              </a:rPr>
              <a:t>Use fonts </a:t>
            </a:r>
            <a:r>
              <a:rPr kumimoji="0" lang="en-US" altLang="ko-KR" b="1">
                <a:latin typeface="Arial" charset="0"/>
                <a:cs typeface="ＭＳ Ｐゴシック" charset="0"/>
              </a:rPr>
              <a:t>that are also </a:t>
            </a:r>
            <a:r>
              <a:rPr kumimoji="0" lang="en-US" altLang="ja-JP" b="1">
                <a:latin typeface="Arial" charset="0"/>
                <a:cs typeface="ＭＳ Ｐゴシック" charset="0"/>
              </a:rPr>
              <a:t>available </a:t>
            </a:r>
            <a:r>
              <a:rPr kumimoji="0" lang="en-US" altLang="ko-KR" b="1">
                <a:latin typeface="Arial" charset="0"/>
                <a:cs typeface="ＭＳ Ｐゴシック" charset="0"/>
              </a:rPr>
              <a:t>in</a:t>
            </a:r>
            <a:r>
              <a:rPr kumimoji="0" lang="en-US" altLang="ja-JP" b="1">
                <a:latin typeface="Arial" charset="0"/>
                <a:cs typeface="ＭＳ Ｐゴシック" charset="0"/>
              </a:rPr>
              <a:t> English OS</a:t>
            </a:r>
          </a:p>
          <a:p>
            <a:pPr lvl="1" eaLnBrk="1" hangingPunct="1"/>
            <a:r>
              <a:rPr kumimoji="0" lang="en-US" altLang="ja-JP">
                <a:latin typeface="Arial" charset="0"/>
                <a:cs typeface="ＭＳ Ｐゴシック" charset="0"/>
              </a:rPr>
              <a:t>Verify correct projection at Rehearsal room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91300FD-382E-3147-9B25-46BDFA6EFE7D}" type="slidenum">
              <a:rPr kumimoji="0" lang="ja-JP" altLang="en-US" sz="1400">
                <a:latin typeface="Tahoma" charset="0"/>
              </a:rPr>
              <a:pPr/>
              <a:t>5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>
                <a:latin typeface="Arial" charset="0"/>
              </a:rPr>
              <a:t>Presentation Preparation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0" lang="en-US" altLang="ko-KR" b="1" dirty="0">
                <a:solidFill>
                  <a:schemeClr val="hlink"/>
                </a:solidFill>
                <a:latin typeface="Arial" charset="0"/>
              </a:rPr>
              <a:t>You have 30 </a:t>
            </a:r>
            <a:r>
              <a:rPr kumimoji="0" lang="en-US" altLang="ko-KR" b="1" dirty="0" smtClean="0">
                <a:solidFill>
                  <a:schemeClr val="hlink"/>
                </a:solidFill>
                <a:latin typeface="Arial" charset="0"/>
              </a:rPr>
              <a:t>min</a:t>
            </a:r>
            <a:endParaRPr kumimoji="0" lang="en-US" altLang="ko-KR" b="1" dirty="0">
              <a:solidFill>
                <a:schemeClr val="hlink"/>
              </a:solidFill>
              <a:latin typeface="Arial" charset="0"/>
            </a:endParaRPr>
          </a:p>
          <a:p>
            <a:pPr marL="0" indent="0" eaLnBrk="1" hangingPunct="1">
              <a:buNone/>
            </a:pPr>
            <a:r>
              <a:rPr kumimoji="0" lang="en-US" altLang="ja-JP" b="1" dirty="0" smtClean="0">
                <a:solidFill>
                  <a:schemeClr val="hlink"/>
                </a:solidFill>
                <a:latin typeface="Arial" charset="0"/>
              </a:rPr>
              <a:t>	2</a:t>
            </a:r>
            <a:r>
              <a:rPr kumimoji="0" lang="en-US" altLang="ko-KR" b="1" dirty="0" smtClean="0">
                <a:solidFill>
                  <a:schemeClr val="hlink"/>
                </a:solidFill>
                <a:latin typeface="Arial" charset="0"/>
              </a:rPr>
              <a:t>5</a:t>
            </a:r>
            <a:r>
              <a:rPr kumimoji="0" lang="en-US" altLang="ja-JP" b="1" dirty="0" smtClean="0">
                <a:solidFill>
                  <a:schemeClr val="hlink"/>
                </a:solidFill>
                <a:latin typeface="Arial" charset="0"/>
              </a:rPr>
              <a:t> min for </a:t>
            </a:r>
            <a:r>
              <a:rPr kumimoji="0" lang="en-US" altLang="ja-JP" b="1" dirty="0">
                <a:solidFill>
                  <a:schemeClr val="hlink"/>
                </a:solidFill>
                <a:latin typeface="Arial" charset="0"/>
              </a:rPr>
              <a:t>presentation and 5 </a:t>
            </a:r>
            <a:r>
              <a:rPr kumimoji="0" lang="en-US" altLang="ja-JP" b="1" dirty="0" smtClean="0">
                <a:solidFill>
                  <a:schemeClr val="hlink"/>
                </a:solidFill>
                <a:latin typeface="Arial" charset="0"/>
              </a:rPr>
              <a:t>min for </a:t>
            </a:r>
            <a:r>
              <a:rPr kumimoji="0" lang="en-US" altLang="ja-JP" b="1" dirty="0">
                <a:solidFill>
                  <a:schemeClr val="hlink"/>
                </a:solidFill>
                <a:latin typeface="Arial" charset="0"/>
              </a:rPr>
              <a:t>Q&amp;A</a:t>
            </a:r>
          </a:p>
          <a:p>
            <a:pPr eaLnBrk="1" hangingPunct="1">
              <a:buFont typeface="Wingdings" charset="0"/>
              <a:buNone/>
            </a:pP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dirty="0">
                <a:latin typeface="Arial" charset="0"/>
              </a:rPr>
              <a:t>Spend at least 30 seconds on each slide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Give the audience a chance to read </a:t>
            </a:r>
            <a:r>
              <a:rPr kumimoji="0" lang="en-US" altLang="ko-KR" dirty="0">
                <a:latin typeface="Arial" charset="0"/>
              </a:rPr>
              <a:t>over </a:t>
            </a:r>
            <a:r>
              <a:rPr kumimoji="0" lang="en-US" altLang="ja-JP" dirty="0">
                <a:latin typeface="Arial" charset="0"/>
              </a:rPr>
              <a:t>the slide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Speak across the slides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Avoid talking “at” your slide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Conclude your presentation with point </a:t>
            </a:r>
            <a:r>
              <a:rPr kumimoji="0" lang="en-US" altLang="ja-JP" dirty="0" smtClean="0">
                <a:latin typeface="Arial" charset="0"/>
              </a:rPr>
              <a:t>punctuation</a:t>
            </a:r>
            <a:endParaRPr kumimoji="0" lang="en-US" altLang="ja-JP" dirty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3C52498-6E05-8D44-B529-24FFDE588DF4}" type="slidenum">
              <a:rPr kumimoji="0" lang="ja-JP" altLang="en-US" sz="1400">
                <a:latin typeface="Tahoma" charset="0"/>
              </a:rPr>
              <a:pPr/>
              <a:t>6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>
                <a:latin typeface="Arial" charset="0"/>
              </a:rPr>
              <a:t>Rehearsal is the Key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12875"/>
            <a:ext cx="8704263" cy="5111750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kumimoji="0" lang="en-US" altLang="ja-JP" b="1" dirty="0">
                <a:solidFill>
                  <a:schemeClr val="hlink"/>
                </a:solidFill>
                <a:latin typeface="Arial" charset="0"/>
              </a:rPr>
              <a:t>IMPORTANT!</a:t>
            </a:r>
            <a:r>
              <a:rPr kumimoji="0" lang="en-US" altLang="ja-JP" dirty="0">
                <a:latin typeface="Arial" charset="0"/>
              </a:rPr>
              <a:t> 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Present your complete message within the allotted time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Rehearsing is the best way to achieve this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Rehearsal </a:t>
            </a:r>
            <a:r>
              <a:rPr kumimoji="0" lang="en-US" altLang="ja-JP" dirty="0" smtClean="0">
                <a:latin typeface="Arial" charset="0"/>
              </a:rPr>
              <a:t>Room: </a:t>
            </a:r>
            <a:endParaRPr kumimoji="0" lang="en-US" altLang="ja-JP" dirty="0">
              <a:latin typeface="Arial" charset="0"/>
            </a:endParaRPr>
          </a:p>
          <a:p>
            <a:pPr lvl="1" eaLnBrk="1" hangingPunct="1"/>
            <a:r>
              <a:rPr kumimoji="0" lang="en-US" altLang="ko-KR" sz="2800" b="1" dirty="0" smtClean="0">
                <a:latin typeface="Arial" charset="0"/>
                <a:cs typeface="ＭＳ Ｐゴシック" charset="0"/>
              </a:rPr>
              <a:t>Room 423</a:t>
            </a:r>
            <a:r>
              <a:rPr kumimoji="0" lang="en-US" altLang="ja-JP" sz="2800" b="1" dirty="0" smtClean="0">
                <a:latin typeface="Arial" charset="0"/>
                <a:cs typeface="ＭＳ Ｐゴシック" charset="0"/>
              </a:rPr>
              <a:t> </a:t>
            </a:r>
            <a:r>
              <a:rPr kumimoji="0" lang="en-US" altLang="ja-JP" sz="2800" dirty="0">
                <a:latin typeface="Arial" charset="0"/>
                <a:cs typeface="ＭＳ Ｐゴシック" charset="0"/>
              </a:rPr>
              <a:t>at </a:t>
            </a:r>
            <a:r>
              <a:rPr kumimoji="0" lang="en-US" altLang="ko-KR" sz="2800" dirty="0">
                <a:latin typeface="Arial" charset="0"/>
                <a:cs typeface="ＭＳ Ｐゴシック" charset="0"/>
              </a:rPr>
              <a:t>the conference </a:t>
            </a:r>
            <a:r>
              <a:rPr kumimoji="0" lang="en-US" altLang="ko-KR" sz="2800" dirty="0" smtClean="0">
                <a:latin typeface="Arial" charset="0"/>
                <a:cs typeface="ＭＳ Ｐゴシック" charset="0"/>
              </a:rPr>
              <a:t>center</a:t>
            </a:r>
          </a:p>
          <a:p>
            <a:pPr lvl="1" eaLnBrk="1" hangingPunct="1"/>
            <a:r>
              <a:rPr kumimoji="0" lang="en-US" altLang="ja-JP" sz="2800" dirty="0" smtClean="0">
                <a:latin typeface="Arial" charset="0"/>
                <a:cs typeface="ＭＳ Ｐゴシック" charset="0"/>
              </a:rPr>
              <a:t>Jan 23 (Tue) – Jan 25 (Fri), 8:00AM – 6:00PM</a:t>
            </a:r>
          </a:p>
          <a:p>
            <a:pPr eaLnBrk="1" hangingPunct="1"/>
            <a:r>
              <a:rPr kumimoji="0" lang="en-US" altLang="ja-JP" dirty="0" smtClean="0">
                <a:latin typeface="Arial" charset="0"/>
              </a:rPr>
              <a:t>Slide File Checking Room: </a:t>
            </a:r>
          </a:p>
          <a:p>
            <a:pPr lvl="1" eaLnBrk="1" hangingPunct="1"/>
            <a:r>
              <a:rPr kumimoji="0" lang="en-US" altLang="ja-JP" sz="2800" b="1" dirty="0" smtClean="0">
                <a:latin typeface="Arial" charset="0"/>
                <a:cs typeface="ＭＳ Ｐゴシック" charset="0"/>
              </a:rPr>
              <a:t>Room 424</a:t>
            </a:r>
            <a:r>
              <a:rPr kumimoji="0" lang="en-US" altLang="ja-JP" sz="2800" dirty="0" smtClean="0">
                <a:latin typeface="Arial" charset="0"/>
                <a:cs typeface="ＭＳ Ｐゴシック" charset="0"/>
              </a:rPr>
              <a:t> at the conference center</a:t>
            </a:r>
            <a:endParaRPr kumimoji="0" lang="en-US" altLang="ja-JP" sz="2800" dirty="0">
              <a:latin typeface="Arial" charset="0"/>
              <a:cs typeface="ＭＳ Ｐゴシック" charset="0"/>
            </a:endParaRPr>
          </a:p>
          <a:p>
            <a:pPr lvl="2" eaLnBrk="1" hangingPunct="1">
              <a:buFont typeface="Wingdings" charset="0"/>
              <a:buNone/>
            </a:pPr>
            <a:endParaRPr kumimoji="0" lang="en-US" altLang="ja-JP" sz="2400" dirty="0">
              <a:latin typeface="Arial" charset="0"/>
              <a:cs typeface="ＭＳ Ｐゴシック" charset="0"/>
            </a:endParaRPr>
          </a:p>
          <a:p>
            <a:pPr eaLnBrk="1" hangingPunct="1"/>
            <a:endParaRPr kumimoji="0" lang="en-US" altLang="ja-JP" dirty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0850743-80DD-BD46-A7B4-45A0A6618F82}" type="slidenum">
              <a:rPr kumimoji="0" lang="ja-JP" altLang="en-US" sz="1400">
                <a:latin typeface="Tahoma" charset="0"/>
              </a:rPr>
              <a:pPr/>
              <a:t>7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Speakers’ </a:t>
            </a:r>
            <a:r>
              <a:rPr kumimoji="0" lang="en-US" altLang="ja-JP" dirty="0" smtClean="0">
                <a:latin typeface="Arial" charset="0"/>
              </a:rPr>
              <a:t>Breakfast </a:t>
            </a:r>
            <a:r>
              <a:rPr kumimoji="0" lang="en-US" altLang="ja-JP" dirty="0" smtClean="0">
                <a:solidFill>
                  <a:srgbClr val="FF0000"/>
                </a:solidFill>
                <a:latin typeface="Arial" charset="0"/>
              </a:rPr>
              <a:t>(Mandatory!)</a:t>
            </a:r>
            <a:endParaRPr kumimoji="0" lang="en-US" altLang="ja-JP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71563"/>
            <a:ext cx="8704263" cy="5381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0" lang="en-US" altLang="ja-JP" dirty="0" smtClean="0">
                <a:latin typeface="Arial" charset="0"/>
              </a:rPr>
              <a:t>Time</a:t>
            </a:r>
            <a:r>
              <a:rPr kumimoji="0" lang="en-US" altLang="ja-JP" dirty="0">
                <a:latin typeface="Arial" charset="0"/>
              </a:rPr>
              <a:t>: </a:t>
            </a:r>
            <a:r>
              <a:rPr kumimoji="0" lang="en-US" altLang="ja-JP" b="1" dirty="0">
                <a:latin typeface="Arial" charset="0"/>
              </a:rPr>
              <a:t>7</a:t>
            </a:r>
            <a:r>
              <a:rPr kumimoji="0" lang="en-US" altLang="ja-JP" b="1" dirty="0" smtClean="0">
                <a:latin typeface="Arial" charset="0"/>
              </a:rPr>
              <a:t>:00 </a:t>
            </a:r>
            <a:r>
              <a:rPr kumimoji="0" lang="en-US" altLang="ja-JP" b="1" dirty="0">
                <a:latin typeface="Arial" charset="0"/>
              </a:rPr>
              <a:t>– 8</a:t>
            </a:r>
            <a:r>
              <a:rPr kumimoji="0" lang="en-US" altLang="ja-JP" b="1" dirty="0" smtClean="0">
                <a:latin typeface="Arial" charset="0"/>
              </a:rPr>
              <a:t>:</a:t>
            </a:r>
            <a:r>
              <a:rPr kumimoji="0" lang="en-US" altLang="ja-JP" b="1" dirty="0">
                <a:latin typeface="Arial" charset="0"/>
              </a:rPr>
              <a:t>0</a:t>
            </a:r>
            <a:r>
              <a:rPr kumimoji="0" lang="en-US" altLang="ja-JP" b="1" dirty="0" smtClean="0">
                <a:latin typeface="Arial" charset="0"/>
              </a:rPr>
              <a:t>0 </a:t>
            </a:r>
            <a:r>
              <a:rPr kumimoji="0" lang="en-US" altLang="ja-JP" dirty="0" smtClean="0">
                <a:latin typeface="Arial" charset="0"/>
              </a:rPr>
              <a:t>for Jan 23 (Wed)</a:t>
            </a:r>
          </a:p>
          <a:p>
            <a:pPr marL="0" indent="0" eaLnBrk="1" hangingPunct="1">
              <a:lnSpc>
                <a:spcPct val="90000"/>
              </a:lnSpc>
              <a:buNone/>
              <a:tabLst>
                <a:tab pos="1316038" algn="l"/>
              </a:tabLst>
              <a:defRPr/>
            </a:pPr>
            <a:r>
              <a:rPr kumimoji="0" lang="ja-JP" altLang="en-US" dirty="0" smtClean="0">
                <a:latin typeface="Arial" charset="0"/>
              </a:rPr>
              <a:t>　</a:t>
            </a:r>
            <a:r>
              <a:rPr kumimoji="0" lang="en-US" altLang="ja-JP" dirty="0" smtClean="0">
                <a:latin typeface="Arial" charset="0"/>
              </a:rPr>
              <a:t>	</a:t>
            </a:r>
            <a:r>
              <a:rPr kumimoji="0" lang="en-US" altLang="ja-JP" b="1" dirty="0" smtClean="0">
                <a:latin typeface="Arial" charset="0"/>
              </a:rPr>
              <a:t>7:30 – 8:30 </a:t>
            </a:r>
            <a:r>
              <a:rPr kumimoji="0" lang="en-US" altLang="ja-JP" dirty="0" smtClean="0">
                <a:latin typeface="Arial" charset="0"/>
              </a:rPr>
              <a:t>for Jan 24 (Thu) and Jan 25 (Fri)</a:t>
            </a:r>
          </a:p>
          <a:p>
            <a:pPr eaLnBrk="1" hangingPunct="1">
              <a:lnSpc>
                <a:spcPct val="90000"/>
              </a:lnSpc>
              <a:tabLst>
                <a:tab pos="1316038" algn="l"/>
              </a:tabLst>
              <a:defRPr/>
            </a:pPr>
            <a:r>
              <a:rPr kumimoji="0" lang="en-US" altLang="ja-JP" dirty="0" smtClean="0">
                <a:latin typeface="Arial" charset="0"/>
              </a:rPr>
              <a:t>Location: </a:t>
            </a:r>
            <a:r>
              <a:rPr kumimoji="0" lang="en-US" altLang="ja-JP" b="1" dirty="0" smtClean="0">
                <a:latin typeface="Arial" charset="0"/>
              </a:rPr>
              <a:t>Room 501</a:t>
            </a:r>
            <a:r>
              <a:rPr kumimoji="0" lang="en-US" altLang="ja-JP" dirty="0" smtClean="0">
                <a:latin typeface="Arial" charset="0"/>
              </a:rPr>
              <a:t> at the conference center</a:t>
            </a:r>
            <a:endParaRPr kumimoji="0" lang="en-US" altLang="ja-JP" dirty="0">
              <a:latin typeface="Arial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kumimoji="0" lang="en-US" altLang="ja-JP" dirty="0">
                <a:latin typeface="Arial" charset="0"/>
                <a:cs typeface="ＭＳ Ｐゴシック" charset="0"/>
              </a:rPr>
              <a:t>Attend the speakers’ breakfast </a:t>
            </a:r>
            <a:r>
              <a:rPr kumimoji="0" lang="en-US" altLang="ko-KR" dirty="0">
                <a:latin typeface="Arial" charset="0"/>
                <a:cs typeface="ＭＳ Ｐゴシック" charset="0"/>
              </a:rPr>
              <a:t>on</a:t>
            </a:r>
            <a:r>
              <a:rPr kumimoji="0" lang="en-US" altLang="ja-JP" dirty="0">
                <a:latin typeface="Arial" charset="0"/>
                <a:cs typeface="ＭＳ Ｐゴシック" charset="0"/>
              </a:rPr>
              <a:t> the day of your presentation</a:t>
            </a:r>
            <a:r>
              <a:rPr kumimoji="0" lang="en-US" altLang="ko-KR" dirty="0">
                <a:latin typeface="Arial" charset="0"/>
                <a:cs typeface="ＭＳ Ｐゴシック" charset="0"/>
              </a:rPr>
              <a:t>; this is </a:t>
            </a:r>
            <a:r>
              <a:rPr kumimoji="0" lang="en-US" altLang="ko-KR" b="1" dirty="0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ＭＳ Ｐゴシック" charset="0"/>
              </a:rPr>
              <a:t>MANDATORY</a:t>
            </a:r>
            <a:endParaRPr kumimoji="0" lang="en-US" altLang="ja-JP" b="1" dirty="0">
              <a:solidFill>
                <a:schemeClr val="hlink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ＭＳ Ｐゴシック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kumimoji="0" lang="en-US" altLang="ja-JP" dirty="0">
                <a:latin typeface="Arial" charset="0"/>
                <a:cs typeface="ＭＳ Ｐゴシック" charset="0"/>
              </a:rPr>
              <a:t>Meet your session chairs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kumimoji="0" lang="en-US" altLang="ja-JP" dirty="0">
                <a:latin typeface="Arial" charset="0"/>
                <a:cs typeface="ＭＳ Ｐゴシック" charset="0"/>
              </a:rPr>
              <a:t>Meet the other speakers at </a:t>
            </a:r>
            <a:r>
              <a:rPr kumimoji="0" lang="en-US" altLang="ko-KR" dirty="0">
                <a:latin typeface="Arial" charset="0"/>
                <a:cs typeface="ＭＳ Ｐゴシック" charset="0"/>
              </a:rPr>
              <a:t>your session</a:t>
            </a:r>
            <a:br>
              <a:rPr kumimoji="0" lang="en-US" altLang="ko-KR" dirty="0">
                <a:latin typeface="Arial" charset="0"/>
                <a:cs typeface="ＭＳ Ｐゴシック" charset="0"/>
              </a:rPr>
            </a:br>
            <a:endParaRPr kumimoji="0" lang="en-US" altLang="ja-JP" dirty="0">
              <a:latin typeface="Arial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kumimoji="0" lang="en-US" altLang="ja-JP" dirty="0">
                <a:solidFill>
                  <a:srgbClr val="9900FF"/>
                </a:solidFill>
                <a:latin typeface="Arial" charset="0"/>
              </a:rPr>
              <a:t>(After the breakfast)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kumimoji="0" lang="en-US" altLang="ja-JP" dirty="0">
                <a:latin typeface="Arial" charset="0"/>
                <a:cs typeface="ＭＳ Ｐゴシック" charset="0"/>
              </a:rPr>
              <a:t>Go to your session room and check your presentation file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kumimoji="0" lang="en-US" altLang="ja-JP" dirty="0">
                <a:latin typeface="Arial" charset="0"/>
                <a:cs typeface="ＭＳ Ｐゴシック" charset="0"/>
              </a:rPr>
              <a:t>Go over room logistics, use of projectors, microphones, pointers, </a:t>
            </a:r>
            <a:r>
              <a:rPr kumimoji="0" lang="en-US" altLang="ja-JP" dirty="0" err="1">
                <a:latin typeface="Arial" charset="0"/>
                <a:cs typeface="ＭＳ Ｐゴシック" charset="0"/>
              </a:rPr>
              <a:t>etc</a:t>
            </a:r>
            <a:endParaRPr kumimoji="0" lang="en-US" altLang="ja-JP" dirty="0">
              <a:latin typeface="Arial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F389B46-373D-054D-878F-01787D56EE3A}" type="slidenum">
              <a:rPr kumimoji="0" lang="ja-JP" altLang="en-US" sz="1400">
                <a:latin typeface="Tahoma" charset="0"/>
              </a:rPr>
              <a:pPr/>
              <a:t>8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ko-KR">
                <a:latin typeface="Arial" charset="0"/>
              </a:rPr>
              <a:t>Each Session Room is Equipped with</a:t>
            </a:r>
            <a:endParaRPr kumimoji="0" lang="en-US" altLang="ja-JP">
              <a:latin typeface="Arial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00125"/>
            <a:ext cx="8704263" cy="5572125"/>
          </a:xfrm>
        </p:spPr>
        <p:txBody>
          <a:bodyPr/>
          <a:lstStyle/>
          <a:p>
            <a:pPr eaLnBrk="1" hangingPunct="1"/>
            <a:r>
              <a:rPr kumimoji="0" lang="en-US" altLang="ja-JP" b="1" dirty="0">
                <a:latin typeface="Arial" charset="0"/>
              </a:rPr>
              <a:t>LCD </a:t>
            </a:r>
            <a:r>
              <a:rPr kumimoji="0" lang="en-US" altLang="ja-JP" b="1" dirty="0" smtClean="0">
                <a:latin typeface="Arial" charset="0"/>
              </a:rPr>
              <a:t>Projector</a:t>
            </a:r>
            <a:r>
              <a:rPr kumimoji="0" lang="en-US" altLang="ja-JP" dirty="0" smtClean="0">
                <a:latin typeface="Arial" charset="0"/>
              </a:rPr>
              <a:t>/Laser Pointer/Microphones</a:t>
            </a:r>
            <a:r>
              <a:rPr kumimoji="0" lang="en-US" altLang="ko-KR" dirty="0">
                <a:latin typeface="Arial" charset="0"/>
              </a:rPr>
              <a:t/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b="1" dirty="0">
                <a:latin typeface="Arial" charset="0"/>
              </a:rPr>
              <a:t>Laptop computer</a:t>
            </a:r>
            <a:r>
              <a:rPr kumimoji="0" lang="en-US" altLang="ja-JP" dirty="0">
                <a:latin typeface="Arial" charset="0"/>
              </a:rPr>
              <a:t> </a:t>
            </a:r>
            <a:r>
              <a:rPr kumimoji="0" lang="en-US" altLang="ja-JP" dirty="0" smtClean="0">
                <a:latin typeface="Arial" charset="0"/>
              </a:rPr>
              <a:t>with CD/DVD-</a:t>
            </a:r>
            <a:r>
              <a:rPr kumimoji="0" lang="en-US" altLang="ja-JP" dirty="0">
                <a:latin typeface="Arial" charset="0"/>
              </a:rPr>
              <a:t>drive &amp; USB </a:t>
            </a:r>
            <a:r>
              <a:rPr kumimoji="0" lang="en-US" altLang="ja-JP" dirty="0" smtClean="0">
                <a:latin typeface="Arial" charset="0"/>
              </a:rPr>
              <a:t>connectors</a:t>
            </a:r>
            <a:endParaRPr kumimoji="0" lang="en-US" altLang="ja-JP" dirty="0">
              <a:latin typeface="Arial" charset="0"/>
            </a:endParaRPr>
          </a:p>
          <a:p>
            <a:pPr lvl="1" eaLnBrk="1" hangingPunct="1"/>
            <a:r>
              <a:rPr kumimoji="0" lang="en-US" altLang="ko-KR" b="1" dirty="0">
                <a:solidFill>
                  <a:schemeClr val="hlink"/>
                </a:solidFill>
                <a:latin typeface="Arial" charset="0"/>
                <a:cs typeface="ＭＳ Ｐゴシック" charset="0"/>
              </a:rPr>
              <a:t>You are not allowed to use your own computer</a:t>
            </a:r>
          </a:p>
          <a:p>
            <a:pPr lvl="1"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  <a:cs typeface="ＭＳ Ｐゴシック" charset="0"/>
              </a:rPr>
              <a:t>	</a:t>
            </a:r>
            <a:endParaRPr kumimoji="0" lang="en-US" altLang="ja-JP" b="1" dirty="0">
              <a:solidFill>
                <a:srgbClr val="FF0000"/>
              </a:solidFill>
              <a:latin typeface="Arial" charset="0"/>
              <a:cs typeface="ＭＳ Ｐゴシック" charset="0"/>
            </a:endParaRPr>
          </a:p>
          <a:p>
            <a:pPr eaLnBrk="1" hangingPunct="1"/>
            <a:r>
              <a:rPr kumimoji="0" lang="en-US" altLang="ja-JP" dirty="0">
                <a:latin typeface="Arial" charset="0"/>
              </a:rPr>
              <a:t>Software: 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OS: Windows </a:t>
            </a:r>
            <a:r>
              <a:rPr kumimoji="0" lang="en-US" altLang="ja-JP" dirty="0" smtClean="0">
                <a:latin typeface="Arial" charset="0"/>
                <a:cs typeface="ＭＳ Ｐゴシック" charset="0"/>
              </a:rPr>
              <a:t>7 Professional</a:t>
            </a:r>
            <a:endParaRPr kumimoji="0" lang="en-US" altLang="ja-JP" dirty="0">
              <a:latin typeface="Arial" charset="0"/>
              <a:cs typeface="ＭＳ Ｐゴシック" charset="0"/>
            </a:endParaRP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MS </a:t>
            </a:r>
            <a:r>
              <a:rPr kumimoji="0" lang="en-US" altLang="ja-JP" dirty="0" smtClean="0">
                <a:latin typeface="Arial" charset="0"/>
                <a:cs typeface="ＭＳ Ｐゴシック" charset="0"/>
              </a:rPr>
              <a:t>Office 2003/2007/2010, </a:t>
            </a:r>
            <a:r>
              <a:rPr kumimoji="0" lang="en-US" altLang="ja-JP" smtClean="0">
                <a:latin typeface="Arial" charset="0"/>
                <a:cs typeface="ＭＳ Ｐゴシック" charset="0"/>
              </a:rPr>
              <a:t>Adobe Reader</a:t>
            </a:r>
            <a:endParaRPr kumimoji="0" lang="en-US" altLang="ja-JP" dirty="0">
              <a:latin typeface="Arial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r>
              <a:rPr lang="en-US" altLang="ja-JP">
                <a:latin typeface="Arial" charset="0"/>
              </a:rPr>
              <a:t>Uploading Presentation Files</a:t>
            </a:r>
            <a:endParaRPr lang="ja-JP" altLang="en-US">
              <a:latin typeface="Arial" charset="0"/>
            </a:endParaRPr>
          </a:p>
        </p:txBody>
      </p:sp>
      <p:sp>
        <p:nvSpPr>
          <p:cNvPr id="30722" name="コンテンツ プレースホルダ 2"/>
          <p:cNvSpPr>
            <a:spLocks noGrp="1"/>
          </p:cNvSpPr>
          <p:nvPr>
            <p:ph idx="1"/>
          </p:nvPr>
        </p:nvSpPr>
        <p:spPr>
          <a:xfrm>
            <a:off x="250825" y="1412875"/>
            <a:ext cx="8704263" cy="4968875"/>
          </a:xfrm>
        </p:spPr>
        <p:txBody>
          <a:bodyPr/>
          <a:lstStyle/>
          <a:p>
            <a:r>
              <a:rPr lang="en-US" altLang="ja-JP" dirty="0">
                <a:latin typeface="Arial" charset="0"/>
              </a:rPr>
              <a:t>ASP-DAC </a:t>
            </a:r>
            <a:r>
              <a:rPr lang="en-US" altLang="ja-JP" dirty="0" smtClean="0">
                <a:latin typeface="Arial" charset="0"/>
              </a:rPr>
              <a:t>2013 </a:t>
            </a:r>
            <a:r>
              <a:rPr lang="en-US" altLang="ja-JP" dirty="0">
                <a:latin typeface="Arial" charset="0"/>
              </a:rPr>
              <a:t>strongly requests </a:t>
            </a:r>
            <a:r>
              <a:rPr lang="en-US" altLang="ko-KR" dirty="0">
                <a:latin typeface="Arial" charset="0"/>
              </a:rPr>
              <a:t>that </a:t>
            </a:r>
            <a:r>
              <a:rPr lang="en-US" altLang="ja-JP" dirty="0">
                <a:latin typeface="Arial" charset="0"/>
              </a:rPr>
              <a:t>all the authors upload </a:t>
            </a:r>
            <a:r>
              <a:rPr lang="en-US" altLang="ko-KR" dirty="0">
                <a:latin typeface="Arial" charset="0"/>
              </a:rPr>
              <a:t>their</a:t>
            </a:r>
            <a:r>
              <a:rPr lang="en-US" altLang="ja-JP" dirty="0">
                <a:latin typeface="Arial" charset="0"/>
              </a:rPr>
              <a:t> presentation</a:t>
            </a:r>
            <a:r>
              <a:rPr lang="en-US" altLang="ko-KR" dirty="0">
                <a:latin typeface="Arial" charset="0"/>
              </a:rPr>
              <a:t> files </a:t>
            </a:r>
            <a:r>
              <a:rPr lang="en-US" altLang="ko-KR" dirty="0" smtClean="0">
                <a:latin typeface="Arial" charset="0"/>
              </a:rPr>
              <a:t>via</a:t>
            </a:r>
            <a:endParaRPr lang="en-US" altLang="ja-JP" dirty="0">
              <a:latin typeface="Arial" charset="0"/>
            </a:endParaRPr>
          </a:p>
          <a:p>
            <a:pPr>
              <a:buFont typeface="Wingdings" charset="0"/>
              <a:buNone/>
            </a:pPr>
            <a:r>
              <a:rPr kumimoji="0" lang="en-US" altLang="zh-TW" sz="2400" dirty="0">
                <a:latin typeface="Arial" charset="0"/>
                <a:ea typeface="新細明體" charset="0"/>
                <a:cs typeface="新細明體" charset="0"/>
                <a:hlinkClick r:id="rId3"/>
              </a:rPr>
              <a:t>http://www2.infonets.hiroshima-u.ac.jp/aspdac/cgi/add_file.cgi</a:t>
            </a:r>
            <a:r>
              <a:rPr kumimoji="0" lang="en-US" altLang="zh-TW" sz="2400" dirty="0">
                <a:latin typeface="Arial" charset="0"/>
                <a:ea typeface="新細明體" charset="0"/>
                <a:cs typeface="新細明體" charset="0"/>
              </a:rPr>
              <a:t> </a:t>
            </a:r>
            <a:r>
              <a:rPr kumimoji="0" lang="en-US" altLang="ko-KR" sz="2400" dirty="0">
                <a:latin typeface="Arial" charset="0"/>
                <a:ea typeface="新細明體" charset="0"/>
                <a:cs typeface="新細明體" charset="0"/>
              </a:rPr>
              <a:t/>
            </a:r>
            <a:br>
              <a:rPr kumimoji="0" lang="en-US" altLang="ko-KR" sz="2400" dirty="0">
                <a:latin typeface="Arial" charset="0"/>
                <a:ea typeface="新細明體" charset="0"/>
                <a:cs typeface="新細明體" charset="0"/>
              </a:rPr>
            </a:br>
            <a:endParaRPr kumimoji="0" lang="en-US" altLang="zh-TW" dirty="0">
              <a:latin typeface="Arial" charset="0"/>
              <a:ea typeface="新細明體" charset="0"/>
              <a:cs typeface="新細明體" charset="0"/>
            </a:endParaRPr>
          </a:p>
          <a:p>
            <a:r>
              <a:rPr lang="en-US" altLang="ja-JP" dirty="0">
                <a:latin typeface="Arial" charset="0"/>
              </a:rPr>
              <a:t>Presentation file must be made </a:t>
            </a:r>
            <a:r>
              <a:rPr lang="en-US" altLang="ja-JP" dirty="0" smtClean="0">
                <a:latin typeface="Arial" charset="0"/>
              </a:rPr>
              <a:t>either in </a:t>
            </a:r>
            <a:r>
              <a:rPr lang="en-US" altLang="ja-JP" b="1" dirty="0" smtClean="0">
                <a:latin typeface="Arial" charset="0"/>
              </a:rPr>
              <a:t>PowerPoint 97-2003</a:t>
            </a:r>
            <a:r>
              <a:rPr lang="en-US" altLang="ja-JP" dirty="0" smtClean="0">
                <a:latin typeface="Arial" charset="0"/>
              </a:rPr>
              <a:t> (.</a:t>
            </a:r>
            <a:r>
              <a:rPr lang="en-US" altLang="ja-JP" dirty="0" err="1" smtClean="0">
                <a:latin typeface="Arial" charset="0"/>
              </a:rPr>
              <a:t>ppt</a:t>
            </a:r>
            <a:r>
              <a:rPr lang="en-US" altLang="ja-JP" dirty="0" smtClean="0">
                <a:latin typeface="Arial" charset="0"/>
              </a:rPr>
              <a:t>), </a:t>
            </a:r>
            <a:r>
              <a:rPr lang="en-US" altLang="ja-JP" b="1" dirty="0" smtClean="0">
                <a:latin typeface="Arial" charset="0"/>
              </a:rPr>
              <a:t>PowerPoint 2007</a:t>
            </a:r>
            <a:r>
              <a:rPr lang="en-US" altLang="ja-JP" dirty="0" smtClean="0">
                <a:latin typeface="Arial" charset="0"/>
              </a:rPr>
              <a:t> (.</a:t>
            </a:r>
            <a:r>
              <a:rPr lang="en-US" altLang="ja-JP" dirty="0" err="1" smtClean="0">
                <a:latin typeface="Arial" charset="0"/>
              </a:rPr>
              <a:t>pptx</a:t>
            </a:r>
            <a:r>
              <a:rPr lang="en-US" altLang="ja-JP" dirty="0" smtClean="0">
                <a:latin typeface="Arial" charset="0"/>
              </a:rPr>
              <a:t>), or </a:t>
            </a:r>
            <a:r>
              <a:rPr lang="en-US" altLang="ja-JP" b="1" dirty="0" smtClean="0">
                <a:latin typeface="Arial" charset="0"/>
              </a:rPr>
              <a:t>PDF</a:t>
            </a:r>
            <a:r>
              <a:rPr lang="en-US" altLang="ja-JP" dirty="0" smtClean="0">
                <a:latin typeface="Arial" charset="0"/>
              </a:rPr>
              <a:t> formats</a:t>
            </a:r>
            <a:r>
              <a:rPr lang="en-US" altLang="ko-KR" dirty="0">
                <a:latin typeface="Arial" charset="0"/>
              </a:rPr>
              <a:t/>
            </a:r>
            <a:br>
              <a:rPr lang="en-US" altLang="ko-KR" dirty="0">
                <a:latin typeface="Arial" charset="0"/>
              </a:rPr>
            </a:br>
            <a:endParaRPr lang="en-US" altLang="ja-JP" dirty="0">
              <a:latin typeface="Arial" charset="0"/>
            </a:endParaRPr>
          </a:p>
          <a:p>
            <a:r>
              <a:rPr kumimoji="0" lang="en-US" altLang="ko-KR" dirty="0">
                <a:latin typeface="Arial" charset="0"/>
              </a:rPr>
              <a:t>Name</a:t>
            </a:r>
            <a:r>
              <a:rPr kumimoji="0" lang="en-US" altLang="ja-JP" dirty="0">
                <a:latin typeface="Arial" charset="0"/>
              </a:rPr>
              <a:t> </a:t>
            </a:r>
            <a:r>
              <a:rPr kumimoji="0" lang="en-US" altLang="ko-KR" dirty="0">
                <a:latin typeface="Arial" charset="0"/>
              </a:rPr>
              <a:t>your </a:t>
            </a:r>
            <a:r>
              <a:rPr kumimoji="0" lang="en-US" altLang="ja-JP" dirty="0">
                <a:latin typeface="Arial" charset="0"/>
              </a:rPr>
              <a:t>presentation file as</a:t>
            </a:r>
            <a:r>
              <a:rPr kumimoji="0" lang="en-US" altLang="ko-KR" dirty="0">
                <a:latin typeface="Arial" charset="0"/>
              </a:rPr>
              <a:t>:</a:t>
            </a:r>
            <a:endParaRPr kumimoji="0" lang="en-US" altLang="ja-JP" dirty="0">
              <a:latin typeface="Arial" charset="0"/>
            </a:endParaRPr>
          </a:p>
          <a:p>
            <a:pPr lvl="1">
              <a:buFont typeface="Wingdings" charset="0"/>
              <a:buNone/>
            </a:pPr>
            <a:r>
              <a:rPr lang="en-US" altLang="ja-JP" b="1" dirty="0">
                <a:solidFill>
                  <a:schemeClr val="hlink"/>
                </a:solidFill>
                <a:latin typeface="Arial" charset="0"/>
                <a:cs typeface="ＭＳ Ｐゴシック" charset="0"/>
              </a:rPr>
              <a:t>3A_Smith_2.ppt</a:t>
            </a:r>
            <a:r>
              <a:rPr lang="en-US" altLang="ko-KR" dirty="0">
                <a:latin typeface="Arial" charset="0"/>
                <a:cs typeface="ＭＳ Ｐゴシック" charset="0"/>
              </a:rPr>
              <a:t> (or </a:t>
            </a:r>
            <a:r>
              <a:rPr lang="en-US" altLang="ko-KR" dirty="0" err="1">
                <a:latin typeface="Arial" charset="0"/>
                <a:cs typeface="ＭＳ Ｐゴシック" charset="0"/>
              </a:rPr>
              <a:t>pdf</a:t>
            </a:r>
            <a:r>
              <a:rPr lang="en-US" altLang="ko-KR" dirty="0">
                <a:latin typeface="Arial" charset="0"/>
                <a:cs typeface="ＭＳ Ｐゴシック" charset="0"/>
              </a:rPr>
              <a:t>)</a:t>
            </a:r>
            <a:r>
              <a:rPr lang="en-US" altLang="ja-JP" dirty="0">
                <a:latin typeface="Arial" charset="0"/>
                <a:cs typeface="ＭＳ Ｐゴシック" charset="0"/>
              </a:rPr>
              <a:t>, if </a:t>
            </a:r>
            <a:r>
              <a:rPr lang="en-US" altLang="ko-KR" dirty="0">
                <a:latin typeface="Arial" charset="0"/>
                <a:cs typeface="ＭＳ Ｐゴシック" charset="0"/>
              </a:rPr>
              <a:t>you present at</a:t>
            </a:r>
            <a:r>
              <a:rPr lang="en-US" altLang="ja-JP" dirty="0">
                <a:latin typeface="Arial" charset="0"/>
                <a:cs typeface="ＭＳ Ｐゴシック" charset="0"/>
              </a:rPr>
              <a:t> </a:t>
            </a:r>
            <a:r>
              <a:rPr lang="en-US" altLang="ja-JP" u="sng" dirty="0">
                <a:latin typeface="Arial" charset="0"/>
                <a:cs typeface="ＭＳ Ｐゴシック" charset="0"/>
              </a:rPr>
              <a:t>session 3A</a:t>
            </a:r>
            <a:r>
              <a:rPr lang="en-US" altLang="ko-KR" dirty="0">
                <a:latin typeface="Arial" charset="0"/>
                <a:cs typeface="ＭＳ Ｐゴシック" charset="0"/>
              </a:rPr>
              <a:t>, your last name is </a:t>
            </a:r>
            <a:r>
              <a:rPr lang="en-US" altLang="ko-KR" u="sng" dirty="0">
                <a:latin typeface="Arial" charset="0"/>
                <a:cs typeface="ＭＳ Ｐゴシック" charset="0"/>
              </a:rPr>
              <a:t>Smith</a:t>
            </a:r>
            <a:r>
              <a:rPr lang="en-US" altLang="ko-KR" dirty="0">
                <a:latin typeface="Arial" charset="0"/>
                <a:cs typeface="ＭＳ Ｐゴシック" charset="0"/>
              </a:rPr>
              <a:t>, and your presentation is </a:t>
            </a:r>
            <a:r>
              <a:rPr lang="en-US" altLang="ko-KR" u="sng" dirty="0">
                <a:latin typeface="Arial" charset="0"/>
                <a:cs typeface="ＭＳ Ｐゴシック" charset="0"/>
              </a:rPr>
              <a:t>2</a:t>
            </a:r>
            <a:r>
              <a:rPr lang="en-US" altLang="ko-KR" u="sng" baseline="30000" dirty="0">
                <a:latin typeface="Arial" charset="0"/>
                <a:cs typeface="ＭＳ Ｐゴシック" charset="0"/>
              </a:rPr>
              <a:t>nd</a:t>
            </a:r>
            <a:r>
              <a:rPr lang="en-US" altLang="ko-KR" dirty="0">
                <a:latin typeface="Arial" charset="0"/>
                <a:cs typeface="ＭＳ Ｐゴシック" charset="0"/>
              </a:rPr>
              <a:t> in the session</a:t>
            </a:r>
            <a:endParaRPr lang="en-US" altLang="ja-JP" dirty="0">
              <a:latin typeface="Arial" charset="0"/>
              <a:cs typeface="ＭＳ Ｐゴシック" charset="0"/>
            </a:endParaRPr>
          </a:p>
        </p:txBody>
      </p:sp>
      <p:sp>
        <p:nvSpPr>
          <p:cNvPr id="3072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B0B764F-10CF-B743-B0D1-D4578CDB1ACD}" type="slidenum">
              <a:rPr kumimoji="0" lang="ja-JP" altLang="en-US" sz="1400">
                <a:latin typeface="Tahoma" charset="0"/>
              </a:rPr>
              <a:pPr/>
              <a:t>9</a:t>
            </a:fld>
            <a:endParaRPr kumimoji="0" lang="en-US" altLang="ja-JP" sz="1400">
              <a:latin typeface="Tahoma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3829</TotalTime>
  <Words>395</Words>
  <Application>Microsoft Macintosh PowerPoint</Application>
  <PresentationFormat>画面に合わせる (4:3)</PresentationFormat>
  <Paragraphs>115</Paragraphs>
  <Slides>11</Slides>
  <Notes>11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Blends</vt:lpstr>
      <vt:lpstr>ASP-DAC Presentation and Audio Visual Guidelines for Regular Papers</vt:lpstr>
      <vt:lpstr>Slide Preparation:  Rules and Recommendations</vt:lpstr>
      <vt:lpstr>Slide Preparation:  Rules and Recommendations</vt:lpstr>
      <vt:lpstr>Slide Preparation:  Rules and Recommendations</vt:lpstr>
      <vt:lpstr>Presentation Preparation</vt:lpstr>
      <vt:lpstr>Rehearsal is the Key</vt:lpstr>
      <vt:lpstr>Speakers’ Breakfast (Mandatory!)</vt:lpstr>
      <vt:lpstr>Each Session Room is Equipped with</vt:lpstr>
      <vt:lpstr>Uploading Presentation Files</vt:lpstr>
      <vt:lpstr>During Presentation</vt:lpstr>
      <vt:lpstr>ASP-DAC ARCHIVE</vt:lpstr>
    </vt:vector>
  </TitlesOfParts>
  <Company>Kyoto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ICCAD AV guidelines</dc:title>
  <dc:subject>ICCAD Presentation &amp; Audio Visual Guidelines</dc:subject>
  <dc:creator>Hidetoshi Onodera</dc:creator>
  <cp:lastModifiedBy>Nagisa Ishiura</cp:lastModifiedBy>
  <cp:revision>75</cp:revision>
  <dcterms:created xsi:type="dcterms:W3CDTF">2003-09-04T23:57:55Z</dcterms:created>
  <dcterms:modified xsi:type="dcterms:W3CDTF">2012-12-19T07:34:21Z</dcterms:modified>
</cp:coreProperties>
</file>