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13" autoAdjust="0"/>
  </p:normalViewPr>
  <p:slideViewPr>
    <p:cSldViewPr>
      <p:cViewPr varScale="1">
        <p:scale>
          <a:sx n="90" d="100"/>
          <a:sy n="90" d="100"/>
        </p:scale>
        <p:origin x="-2464" y="-96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2.infonets.hiroshima-u.ac.jp/aspdac/cgi/add_file.cg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aspdac.com/aspdac2013/archiv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2015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8581593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January 13</a:t>
            </a:r>
            <a:r>
              <a:rPr kumimoji="0" lang="en-US" altLang="ja-JP" sz="2800" b="1" smtClean="0">
                <a:solidFill>
                  <a:srgbClr val="008000"/>
                </a:solidFill>
              </a:rPr>
              <a:t>, 2015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>
              <a:spcBef>
                <a:spcPct val="10000"/>
              </a:spcBef>
            </a:pPr>
            <a:r>
              <a:rPr kumimoji="0" lang="en-US" altLang="zh-TW" dirty="0">
                <a:ea typeface="新細明體" charset="0"/>
                <a:cs typeface="新細明體" charset="0"/>
              </a:rPr>
              <a:t>http://www2.infonets.hiroshima-u.ac.jp/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aspdac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 </a:t>
            </a:r>
          </a:p>
          <a:p>
            <a:pPr lvl="1" eaLnBrk="1" hangingPunct="1"/>
            <a:r>
              <a:rPr kumimoji="0" lang="en-US" altLang="ko-KR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204</a:t>
            </a:r>
            <a:r>
              <a:rPr kumimoji="0" lang="en-US" altLang="ja-JP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19 (Mon) – Jan 22 (Thu), 8:00AM – 6:00PM</a:t>
            </a:r>
          </a:p>
          <a:p>
            <a:pPr eaLnBrk="1" hangingPunct="1"/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Slide File Checking Room</a:t>
            </a:r>
          </a:p>
          <a:p>
            <a:pPr lvl="1" eaLnBrk="1" hangingPunct="1"/>
            <a:r>
              <a:rPr kumimoji="0" lang="en-US" altLang="ja-JP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205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</a:t>
            </a:r>
            <a:r>
              <a:rPr kumimoji="0" lang="en-US" altLang="ko-KR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conference </a:t>
            </a:r>
            <a:r>
              <a:rPr kumimoji="0" lang="en-US" altLang="ko-KR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19 (Mon) – Jan 22 (Thu),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8:00AM – 6:00PM</a:t>
            </a:r>
          </a:p>
          <a:p>
            <a:pPr marL="457200" lvl="1" indent="0" eaLnBrk="1" hangingPunct="1">
              <a:buNone/>
            </a:pPr>
            <a:endParaRPr kumimoji="0" lang="en-US" altLang="ja-JP" sz="28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endParaRPr kumimoji="0" lang="en-US" altLang="ja-JP" sz="2400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  <a:hlinkClick r:id="rId3"/>
              </a:rPr>
              <a:t>http://www2.infonets.hiroshima-u.ac.jp/aspdac/cgi/add_file.cgi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13,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2015</a:t>
            </a:r>
            <a:r>
              <a:rPr kumimoji="0" lang="en-US" altLang="ko-KR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2007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201</a:t>
            </a:r>
            <a:r>
              <a:rPr kumimoji="0" lang="en-US" altLang="ja-JP" dirty="0" smtClean="0">
                <a:latin typeface="Arial" charset="0"/>
              </a:rPr>
              <a:t>5</a:t>
            </a:r>
            <a:r>
              <a:rPr kumimoji="0" lang="en-US" altLang="ja-JP" dirty="0" smtClean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2015 </a:t>
            </a:r>
            <a:r>
              <a:rPr kumimoji="0" lang="en-US" altLang="ja-JP" sz="2400" dirty="0">
                <a:latin typeface="Arial" charset="0"/>
              </a:rPr>
              <a:t>ARCHIVE 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2014 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 smtClean="0">
                <a:latin typeface="Arial" charset="0"/>
                <a:hlinkClick r:id="rId3"/>
              </a:rPr>
              <a:t>http</a:t>
            </a:r>
            <a:r>
              <a:rPr kumimoji="0" lang="en-US" altLang="ja-JP" sz="2400" dirty="0">
                <a:latin typeface="Arial" charset="0"/>
                <a:hlinkClick r:id="rId3"/>
              </a:rPr>
              <a:t>://www.aspdac.com/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aspdac2014/</a:t>
            </a:r>
            <a:r>
              <a:rPr kumimoji="0" lang="en-US" altLang="ja-JP" sz="2400" dirty="0">
                <a:latin typeface="Arial" charset="0"/>
                <a:hlinkClick r:id="rId3"/>
              </a:rPr>
              <a:t>archive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2015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893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7:00 – 8:00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20 (Tue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)</a:t>
            </a:r>
            <a:endParaRPr kumimoji="0" lang="en-US" altLang="ja-JP" dirty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8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21 (Wed) and Jan 22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(Thu)</a:t>
            </a: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Room 201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 at the conference center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OS: Windows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7 Professional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Office 2010, Adobe Reader 11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3949</TotalTime>
  <Words>568</Words>
  <Application>Microsoft Macintosh PowerPoint</Application>
  <PresentationFormat>画面に合わせる (4:3)</PresentationFormat>
  <Paragraphs>118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Blends</vt:lpstr>
      <vt:lpstr>Presentation and Audio Visual Guidelines</vt:lpstr>
      <vt:lpstr>Uploading Presentation Files</vt:lpstr>
      <vt:lpstr>ASP-DAC 2015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Takashima</cp:lastModifiedBy>
  <cp:revision>122</cp:revision>
  <dcterms:created xsi:type="dcterms:W3CDTF">2003-09-04T23:57:55Z</dcterms:created>
  <dcterms:modified xsi:type="dcterms:W3CDTF">2014-12-18T04:16:48Z</dcterms:modified>
</cp:coreProperties>
</file>