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77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87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4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1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5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72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1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63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22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50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0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dac.com/aspdac2013/archiv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2016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50825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January 18, 2016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 algn="ctr">
              <a:spcBef>
                <a:spcPct val="10000"/>
              </a:spcBef>
            </a:pPr>
            <a:r>
              <a:rPr kumimoji="0" lang="en-US" altLang="zh-TW" dirty="0">
                <a:ea typeface="新細明體" charset="0"/>
                <a:cs typeface="新細明體" charset="0"/>
              </a:rPr>
              <a:t>http://tsys.jp/aspdac/cgi/add_file.cgi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and Slide File Checking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</a:t>
            </a:r>
          </a:p>
          <a:p>
            <a:pPr lvl="1" eaLnBrk="1" hangingPunct="1"/>
            <a:r>
              <a:rPr kumimoji="0" lang="en-US" altLang="ko-KR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TF-4205 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25 (Mon) – Jan 28 (Thu), 8:00AM – 6:00PM</a:t>
            </a:r>
          </a:p>
          <a:p>
            <a:pPr marL="457200" lvl="1" indent="0" eaLnBrk="1" hangingPunct="1">
              <a:buNone/>
            </a:pPr>
            <a:endParaRPr kumimoji="0" lang="en-US" altLang="ja-JP" sz="2800" dirty="0" smtClean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2" eaLnBrk="1" hangingPunct="1">
              <a:buFont typeface="Wingdings" charset="0"/>
              <a:buNone/>
            </a:pPr>
            <a:endParaRPr kumimoji="0" lang="en-US" altLang="ja-JP" sz="2400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  <a:hlinkClick r:id="rId3"/>
              </a:rPr>
              <a:t>http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  <a:hlinkClick r:id="rId3"/>
              </a:rPr>
              <a:t>://</a:t>
            </a: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  <a:hlinkClick r:id="rId3"/>
              </a:rPr>
              <a:t>tsys.jp/aspdac/cgi/add_file.cgi</a:t>
            </a: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18, 2016</a:t>
            </a:r>
            <a:r>
              <a:rPr kumimoji="0" lang="en-US" altLang="ko-KR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2007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2016 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2016 </a:t>
            </a:r>
            <a:r>
              <a:rPr kumimoji="0" lang="en-US" altLang="ja-JP" sz="2400" dirty="0">
                <a:latin typeface="Arial" charset="0"/>
              </a:rPr>
              <a:t>ARCHIVE 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2013 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 smtClean="0">
                <a:latin typeface="Arial" charset="0"/>
                <a:hlinkClick r:id="rId3"/>
              </a:rPr>
              <a:t>http</a:t>
            </a:r>
            <a:r>
              <a:rPr kumimoji="0" lang="en-US" altLang="ja-JP" sz="2400" dirty="0">
                <a:latin typeface="Arial" charset="0"/>
                <a:hlinkClick r:id="rId3"/>
              </a:rPr>
              <a:t>://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www.aspdac.com/aspdac2013/archive/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2016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Time: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7:30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8:30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for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26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(Tue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) and Jan 28 (Thu)</a:t>
            </a:r>
            <a:endParaRPr kumimoji="0" lang="en-US" altLang="ja-JP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Time: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8:00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9:00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for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27 (Wed)</a:t>
            </a:r>
            <a:endParaRPr kumimoji="0" lang="en-US" altLang="ja-JP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TF4104,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Level 4, Holiday Inn, Sands </a:t>
            </a:r>
            <a:r>
              <a:rPr kumimoji="0" lang="en-US" altLang="ja-JP" b="1" dirty="0" err="1" smtClean="0">
                <a:solidFill>
                  <a:srgbClr val="008000"/>
                </a:solidFill>
                <a:latin typeface="Arial" charset="0"/>
              </a:rPr>
              <a:t>Cotai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 Central</a:t>
            </a: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the speakers’ breakfast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 smtClean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 smtClean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Meet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OS: Windows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7 Professional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Office 2013, Adobe Reader 9 or higher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3969</TotalTime>
  <Words>482</Words>
  <Application>Microsoft Office PowerPoint</Application>
  <PresentationFormat>如螢幕大小 (4:3)</PresentationFormat>
  <Paragraphs>115</Paragraphs>
  <Slides>11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Blends</vt:lpstr>
      <vt:lpstr>Presentation and Audio Visual Guidelines</vt:lpstr>
      <vt:lpstr>Uploading Presentation Files</vt:lpstr>
      <vt:lpstr>ASP-DAC 2016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yyliu</cp:lastModifiedBy>
  <cp:revision>131</cp:revision>
  <dcterms:created xsi:type="dcterms:W3CDTF">2003-09-04T23:57:55Z</dcterms:created>
  <dcterms:modified xsi:type="dcterms:W3CDTF">2016-01-27T01:21:10Z</dcterms:modified>
</cp:coreProperties>
</file>