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6" r:id="rId9"/>
    <p:sldId id="263" r:id="rId10"/>
    <p:sldId id="264" r:id="rId11"/>
    <p:sldId id="261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>
        <p:scale>
          <a:sx n="83" d="100"/>
          <a:sy n="83" d="100"/>
        </p:scale>
        <p:origin x="-317" y="-58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3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300">
                <a:latin typeface="Times New Roman" charset="0"/>
              </a:rPr>
              <a:pPr/>
              <a:t>1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300">
                <a:latin typeface="Times New Roman" charset="0"/>
              </a:rPr>
              <a:pPr/>
              <a:t>10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300">
                <a:latin typeface="Times New Roman" charset="0"/>
              </a:rPr>
              <a:pPr/>
              <a:t>11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300">
                <a:latin typeface="Times New Roman" charset="0"/>
              </a:rPr>
              <a:pPr/>
              <a:t>2</a:t>
            </a:fld>
            <a:endParaRPr kumimoji="0" lang="en-US" altLang="ja-JP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300">
                <a:latin typeface="Times New Roman" charset="0"/>
              </a:rPr>
              <a:pPr/>
              <a:t>3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300">
                <a:latin typeface="Times New Roman" charset="0"/>
              </a:rPr>
              <a:pPr/>
              <a:t>4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300">
                <a:latin typeface="Times New Roman" charset="0"/>
              </a:rPr>
              <a:pPr/>
              <a:t>5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300">
                <a:latin typeface="Times New Roman" charset="0"/>
              </a:rPr>
              <a:pPr/>
              <a:t>6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300">
                <a:latin typeface="Times New Roman" charset="0"/>
              </a:rPr>
              <a:pPr/>
              <a:t>7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300">
                <a:latin typeface="Times New Roman" charset="0"/>
              </a:rPr>
              <a:pPr/>
              <a:t>8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804763" indent="-309524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38098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33337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28576" indent="-247620"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23815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19054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714293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209532" indent="-247620" fontAlgn="base">
              <a:spcBef>
                <a:spcPct val="5000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300">
                <a:latin typeface="Times New Roman" charset="0"/>
              </a:rPr>
              <a:pPr/>
              <a:t>9</a:t>
            </a:fld>
            <a:endParaRPr kumimoji="0" lang="en-US" altLang="ja-JP" sz="13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dac.com/aspdac2014/archiv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 smtClean="0">
                <a:latin typeface="Arial" charset="0"/>
              </a:rPr>
              <a:t>Presentation and Audio Visual Guidelines</a:t>
            </a:r>
            <a:endParaRPr kumimoji="0" lang="en-US" altLang="ja-JP" sz="3600" b="1" dirty="0">
              <a:latin typeface="Arial" charset="0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ASP-DAC 2017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883121" y="3860800"/>
            <a:ext cx="7433295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 smtClean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 smtClean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 smtClean="0">
                <a:solidFill>
                  <a:srgbClr val="008000"/>
                </a:solidFill>
              </a:rPr>
              <a:t>by January 10, 2017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 algn="ctr">
              <a:spcBef>
                <a:spcPct val="10000"/>
              </a:spcBef>
            </a:pPr>
            <a:r>
              <a:rPr lang="en-US" altLang="ja-JP" dirty="0"/>
              <a:t>http://</a:t>
            </a:r>
            <a:r>
              <a:rPr lang="en-US" altLang="ja-JP" dirty="0" smtClean="0"/>
              <a:t>tsys.jp/aspdac/cgi/add_file.cgi</a:t>
            </a:r>
            <a:r>
              <a:rPr kumimoji="0" lang="en-US" altLang="zh-TW" dirty="0" smtClean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 </a:t>
            </a:r>
          </a:p>
          <a:p>
            <a:pPr lvl="1" eaLnBrk="1" hangingPunct="1"/>
            <a:r>
              <a:rPr kumimoji="0" lang="en-US" altLang="ko-KR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204</a:t>
            </a:r>
            <a:r>
              <a:rPr kumimoji="0" lang="en-US" altLang="ja-JP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center</a:t>
            </a:r>
          </a:p>
          <a:p>
            <a:pPr lvl="1" eaLnBrk="1" hangingPunct="1"/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16 (Mon) –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19</a:t>
            </a:r>
            <a:r>
              <a:rPr kumimoji="0" lang="en-US" altLang="ja-JP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(Thu), 8:00AM – 6:00PM</a:t>
            </a:r>
          </a:p>
          <a:p>
            <a:pPr eaLnBrk="1" hangingPunct="1"/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Slide File Checking Room</a:t>
            </a:r>
          </a:p>
          <a:p>
            <a:pPr lvl="1" eaLnBrk="1" hangingPunct="1"/>
            <a:r>
              <a:rPr kumimoji="0" lang="en-US" altLang="ja-JP" sz="24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205 </a:t>
            </a:r>
            <a:r>
              <a:rPr kumimoji="0" lang="en-US" altLang="ja-JP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4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</a:t>
            </a:r>
            <a:r>
              <a:rPr kumimoji="0" lang="en-US" altLang="ko-KR" sz="24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conference </a:t>
            </a:r>
            <a:r>
              <a:rPr kumimoji="0" lang="en-US" altLang="ko-KR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center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16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(Mon) –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19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(Thu),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8:00AM – 6:00PM</a:t>
            </a:r>
          </a:p>
          <a:p>
            <a:pPr marL="457200" lvl="1" indent="0" eaLnBrk="1" hangingPunct="1">
              <a:buNone/>
            </a:pPr>
            <a:endParaRPr kumimoji="0" lang="en-US" altLang="ja-JP" sz="2800" dirty="0" smtClean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2" eaLnBrk="1" hangingPunct="1">
              <a:buFont typeface="Wingdings" charset="0"/>
              <a:buNone/>
            </a:pPr>
            <a:endParaRPr kumimoji="0" lang="en-US" altLang="ja-JP" sz="2400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</a:t>
            </a:r>
            <a:r>
              <a:rPr lang="en-US" altLang="ja-JP" dirty="0" smtClean="0">
                <a:latin typeface="Arial" charset="0"/>
              </a:rPr>
              <a:t>ll </a:t>
            </a:r>
            <a:r>
              <a:rPr lang="en-US" altLang="ja-JP" dirty="0">
                <a:latin typeface="Arial" charset="0"/>
              </a:rPr>
              <a:t>the </a:t>
            </a:r>
            <a:r>
              <a:rPr lang="en-US" altLang="ja-JP" dirty="0" smtClean="0">
                <a:latin typeface="Arial" charset="0"/>
              </a:rPr>
              <a:t>speakers must upload </a:t>
            </a:r>
            <a:r>
              <a:rPr lang="en-US" altLang="ja-JP" dirty="0">
                <a:latin typeface="Arial" charset="0"/>
              </a:rPr>
              <a:t>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</a:t>
            </a:r>
            <a:r>
              <a:rPr lang="en-US" altLang="ja-JP" sz="2400" dirty="0" smtClean="0">
                <a:hlinkClick r:id="rId3"/>
              </a:rPr>
              <a:t>tsys.jp/aspdac/cgi/add_file.cgi</a:t>
            </a:r>
            <a:r>
              <a:rPr kumimoji="0" lang="en-US" altLang="zh-TW" sz="2400" dirty="0" smtClean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</a:t>
            </a:r>
            <a:r>
              <a:rPr kumimoji="0" lang="en-US" altLang="ja-JP" b="1" dirty="0" smtClean="0">
                <a:solidFill>
                  <a:srgbClr val="008000"/>
                </a:solidFill>
              </a:rPr>
              <a:t>10, 2017</a:t>
            </a:r>
            <a:r>
              <a:rPr kumimoji="0" lang="en-US" altLang="ko-KR" b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</a:t>
            </a:r>
            <a:r>
              <a:rPr lang="en-US" altLang="ja-JP" b="1" dirty="0" smtClean="0">
                <a:latin typeface="Arial" charset="0"/>
              </a:rPr>
              <a:t>2007 or 2010</a:t>
            </a:r>
            <a:r>
              <a:rPr lang="en-US" altLang="ja-JP" dirty="0" smtClean="0">
                <a:latin typeface="Arial" charset="0"/>
              </a:rPr>
              <a:t> </a:t>
            </a:r>
            <a:r>
              <a:rPr lang="en-US" altLang="ja-JP" dirty="0" smtClean="0">
                <a:latin typeface="Arial" charset="0"/>
              </a:rPr>
              <a:t>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formats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</a:t>
            </a:r>
            <a:r>
              <a:rPr kumimoji="0" lang="en-US" altLang="ja-JP" dirty="0" smtClean="0">
                <a:latin typeface="Arial" charset="0"/>
              </a:rPr>
              <a:t>2015 ARCHIVE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</a:t>
            </a:r>
            <a:r>
              <a:rPr kumimoji="0" lang="en-US" altLang="ja-JP" sz="2400" dirty="0" smtClean="0">
                <a:latin typeface="Arial" charset="0"/>
              </a:rPr>
              <a:t>can make your slides available </a:t>
            </a:r>
            <a:r>
              <a:rPr kumimoji="0" lang="en-US" altLang="ja-JP" sz="2400" dirty="0">
                <a:latin typeface="Arial" charset="0"/>
              </a:rPr>
              <a:t>via the ASP-DAC </a:t>
            </a:r>
            <a:r>
              <a:rPr kumimoji="0" lang="en-US" altLang="ja-JP" sz="2400" dirty="0" smtClean="0">
                <a:latin typeface="Arial" charset="0"/>
              </a:rPr>
              <a:t>2017 </a:t>
            </a:r>
            <a:r>
              <a:rPr kumimoji="0" lang="en-US" altLang="ja-JP" sz="2400" dirty="0">
                <a:latin typeface="Arial" charset="0"/>
              </a:rPr>
              <a:t>ARCHIVE Web after the </a:t>
            </a:r>
            <a:r>
              <a:rPr kumimoji="0" lang="en-US" altLang="ja-JP" sz="2400" dirty="0" smtClean="0">
                <a:latin typeface="Arial" charset="0"/>
              </a:rPr>
              <a:t>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 smtClean="0">
                <a:latin typeface="Arial" charset="0"/>
              </a:rPr>
              <a:t>FYI: ASP-DAC 2015 Archive</a:t>
            </a:r>
            <a:endParaRPr kumimoji="0" lang="en-US" altLang="ja-JP" sz="20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 smtClean="0">
                <a:latin typeface="Arial" charset="0"/>
                <a:hlinkClick r:id="rId3"/>
              </a:rPr>
              <a:t>http</a:t>
            </a:r>
            <a:r>
              <a:rPr kumimoji="0" lang="en-US" altLang="ja-JP" sz="2400" dirty="0">
                <a:latin typeface="Arial" charset="0"/>
                <a:hlinkClick r:id="rId3"/>
              </a:rPr>
              <a:t>://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www.aspdac.com/aspdac2015/archive/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 smtClean="0">
                <a:latin typeface="Arial" charset="0"/>
              </a:rPr>
              <a:t>You </a:t>
            </a:r>
            <a:r>
              <a:rPr kumimoji="0" lang="en-US" altLang="ja-JP" sz="2400" dirty="0">
                <a:latin typeface="Arial" charset="0"/>
              </a:rPr>
              <a:t>will be asked </a:t>
            </a:r>
            <a:r>
              <a:rPr kumimoji="0" lang="en-US" altLang="ja-JP" sz="2400" dirty="0" smtClean="0">
                <a:latin typeface="Arial" charset="0"/>
              </a:rPr>
              <a:t>during upload</a:t>
            </a:r>
            <a:r>
              <a:rPr kumimoji="0" lang="en-US" altLang="ko-KR" sz="2400" dirty="0" smtClean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2017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</a:t>
            </a:r>
            <a:r>
              <a:rPr kumimoji="0" lang="en-US" altLang="ja-JP" sz="2400" dirty="0" smtClean="0">
                <a:latin typeface="Helvetica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 smtClean="0">
                <a:latin typeface="Arial" charset="0"/>
              </a:rPr>
              <a:t>We recommend you to have your slides on the archive, for it </a:t>
            </a:r>
            <a:r>
              <a:rPr kumimoji="0" lang="en-US" altLang="ja-JP" sz="2400" dirty="0">
                <a:latin typeface="Arial" charset="0"/>
              </a:rPr>
              <a:t>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You 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have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25 min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(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20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A)</a:t>
            </a:r>
          </a:p>
          <a:p>
            <a:pPr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893175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Time: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7:00 – 8:00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for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17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(Tue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)</a:t>
            </a:r>
            <a:endParaRPr kumimoji="0" lang="en-US" altLang="ja-JP" dirty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Time: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7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:30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8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:30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for Jan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18 (Wed) and Jan 19 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(Thu)</a:t>
            </a: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Location: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Room 201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 at the conference center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Attend 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the speakers’ breakfast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session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USB 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computer</a:t>
            </a: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OS: Windows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7 Professional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Office 2010, Adobe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Acrobat Reader DC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5266</TotalTime>
  <Words>495</Words>
  <Application>Microsoft Office PowerPoint</Application>
  <PresentationFormat>画面に合わせる (4:3)</PresentationFormat>
  <Paragraphs>118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Blends</vt:lpstr>
      <vt:lpstr>Presentation and Audio Visual Guidelines</vt:lpstr>
      <vt:lpstr>Uploading Presentation Files</vt:lpstr>
      <vt:lpstr>ASP-DAC 2015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Speakers’ Breakfast (Mandatory!)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ishihara</cp:lastModifiedBy>
  <cp:revision>129</cp:revision>
  <cp:lastPrinted>2016-12-21T05:02:09Z</cp:lastPrinted>
  <dcterms:created xsi:type="dcterms:W3CDTF">2003-09-04T23:57:55Z</dcterms:created>
  <dcterms:modified xsi:type="dcterms:W3CDTF">2016-12-21T05:04:31Z</dcterms:modified>
</cp:coreProperties>
</file>