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6" r:id="rId9"/>
    <p:sldId id="263" r:id="rId10"/>
    <p:sldId id="264" r:id="rId11"/>
    <p:sldId id="261" r:id="rId12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5813" autoAdjust="0"/>
  </p:normalViewPr>
  <p:slideViewPr>
    <p:cSldViewPr>
      <p:cViewPr varScale="1">
        <p:scale>
          <a:sx n="151" d="100"/>
          <a:sy n="151" d="100"/>
        </p:scale>
        <p:origin x="208" y="296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4123BBAF-527C-4D84-84AF-007FCA4D5875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412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282887DF-E57C-4E08-A4AE-FE61D8D35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9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6413"/>
            <a:ext cx="3367087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9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11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43CCB2-0293-4B47-A941-836B65B73A8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sys.jp/aspdac/cgi/add_file.cg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aspdac.com/aspdac2017/archiv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 smtClean="0">
                <a:latin typeface="Arial" charset="0"/>
              </a:rPr>
              <a:t>Presentation and Audio Visual Guidelines</a:t>
            </a:r>
            <a:endParaRPr kumimoji="0" lang="en-US" altLang="ja-JP" sz="3600" b="1" dirty="0">
              <a:latin typeface="Arial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 smtClean="0">
                <a:latin typeface="Arial" charset="0"/>
                <a:ea typeface="新細明體" charset="0"/>
                <a:cs typeface="新細明體" charset="0"/>
              </a:rPr>
              <a:t>ASP-DAC 2018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883121" y="3860800"/>
            <a:ext cx="7433295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 smtClean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 smtClean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 smtClean="0">
                <a:solidFill>
                  <a:srgbClr val="008000"/>
                </a:solidFill>
              </a:rPr>
              <a:t>by January 15, 2018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</a:t>
            </a:r>
            <a:r>
              <a:rPr kumimoji="0" lang="en-US" altLang="ja-JP" dirty="0" smtClean="0"/>
              <a:t>Papers: PPT, PPTX, </a:t>
            </a:r>
            <a:r>
              <a:rPr kumimoji="0" lang="en-US" altLang="ja-JP" dirty="0"/>
              <a:t>or PDF)</a:t>
            </a:r>
          </a:p>
          <a:p>
            <a:pPr algn="ctr">
              <a:spcBef>
                <a:spcPct val="10000"/>
              </a:spcBef>
            </a:pPr>
            <a:r>
              <a:rPr lang="en-US" altLang="ja-JP" dirty="0"/>
              <a:t>http://</a:t>
            </a:r>
            <a:r>
              <a:rPr lang="en-US" altLang="ja-JP" dirty="0" smtClean="0"/>
              <a:t>tsys.jp/aspdac/cgi/add_file.cgi</a:t>
            </a:r>
            <a:r>
              <a:rPr kumimoji="0" lang="en-US" altLang="zh-TW" dirty="0" smtClean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mouse or keyboard arrows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11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Room </a:t>
            </a:r>
          </a:p>
          <a:p>
            <a:pPr lvl="1" eaLnBrk="1" hangingPunct="1"/>
            <a:r>
              <a:rPr kumimoji="0" lang="en-US" altLang="ko-KR" sz="24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</a:t>
            </a:r>
            <a:r>
              <a:rPr kumimoji="0" lang="en-US" altLang="ko-KR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301</a:t>
            </a:r>
            <a:r>
              <a:rPr kumimoji="0" lang="en-US" altLang="ja-JP" sz="24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center</a:t>
            </a:r>
          </a:p>
          <a:p>
            <a:pPr lvl="1" eaLnBrk="1" hangingPunct="1"/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23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(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Tue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) –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25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(Thu), 8:00AM – 6:00PM</a:t>
            </a: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</a:t>
            </a:r>
            <a:r>
              <a:rPr lang="en-US" altLang="ja-JP" dirty="0" smtClean="0">
                <a:latin typeface="Arial" charset="0"/>
              </a:rPr>
              <a:t>ll </a:t>
            </a:r>
            <a:r>
              <a:rPr lang="en-US" altLang="ja-JP" dirty="0">
                <a:latin typeface="Arial" charset="0"/>
              </a:rPr>
              <a:t>the </a:t>
            </a:r>
            <a:r>
              <a:rPr lang="en-US" altLang="ja-JP" dirty="0" smtClean="0">
                <a:latin typeface="Arial" charset="0"/>
              </a:rPr>
              <a:t>speakers must upload </a:t>
            </a:r>
            <a:r>
              <a:rPr lang="en-US" altLang="ja-JP" dirty="0">
                <a:latin typeface="Arial" charset="0"/>
              </a:rPr>
              <a:t>presentation</a:t>
            </a:r>
            <a:r>
              <a:rPr lang="en-US" altLang="ko-KR" dirty="0">
                <a:latin typeface="Arial" charset="0"/>
              </a:rPr>
              <a:t> files </a:t>
            </a:r>
            <a:r>
              <a:rPr lang="en-US" altLang="ko-KR" dirty="0" smtClean="0">
                <a:latin typeface="Arial" charset="0"/>
              </a:rPr>
              <a:t>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lang="en-US" altLang="ja-JP" sz="2400" dirty="0">
                <a:hlinkClick r:id="rId3"/>
              </a:rPr>
              <a:t>http://</a:t>
            </a:r>
            <a:r>
              <a:rPr lang="en-US" altLang="ja-JP" sz="2400" dirty="0" smtClean="0">
                <a:hlinkClick r:id="rId3"/>
              </a:rPr>
              <a:t>tsys.jp/aspdac/cgi/add_file.cgi</a:t>
            </a:r>
            <a:r>
              <a:rPr kumimoji="0" lang="en-US" altLang="zh-TW" sz="24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</a:t>
            </a:r>
            <a:r>
              <a:rPr kumimoji="0" lang="en-US" altLang="ja-JP" b="1" dirty="0" smtClean="0">
                <a:solidFill>
                  <a:srgbClr val="008000"/>
                </a:solidFill>
              </a:rPr>
              <a:t>15, 2018</a:t>
            </a:r>
            <a:r>
              <a:rPr kumimoji="0" lang="en-US" altLang="ko-KR" b="1" dirty="0" smtClean="0">
                <a:solidFill>
                  <a:srgbClr val="008000"/>
                </a:solidFill>
              </a:rPr>
              <a:t> </a:t>
            </a: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</a:t>
            </a:r>
            <a:r>
              <a:rPr lang="en-US" altLang="ja-JP" dirty="0" smtClean="0">
                <a:latin typeface="Arial" charset="0"/>
              </a:rPr>
              <a:t>either in </a:t>
            </a:r>
            <a:r>
              <a:rPr lang="en-US" altLang="ja-JP" b="1" dirty="0" smtClean="0">
                <a:latin typeface="Arial" charset="0"/>
              </a:rPr>
              <a:t>PowerPoint 97-2003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</a:t>
            </a:r>
            <a:r>
              <a:rPr lang="en-US" altLang="ja-JP" dirty="0" smtClean="0">
                <a:latin typeface="Arial" charset="0"/>
              </a:rPr>
              <a:t>), </a:t>
            </a:r>
            <a:r>
              <a:rPr lang="en-US" altLang="ja-JP" b="1" dirty="0" smtClean="0">
                <a:latin typeface="Arial" charset="0"/>
              </a:rPr>
              <a:t>PowerPoint 2007 or 2010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pptx</a:t>
            </a:r>
            <a:r>
              <a:rPr lang="en-US" altLang="ja-JP" dirty="0" smtClean="0">
                <a:latin typeface="Arial" charset="0"/>
              </a:rPr>
              <a:t>), or </a:t>
            </a:r>
            <a:r>
              <a:rPr lang="en-US" altLang="ja-JP" b="1" dirty="0" smtClean="0">
                <a:latin typeface="Arial" charset="0"/>
              </a:rPr>
              <a:t>PDF</a:t>
            </a:r>
            <a:r>
              <a:rPr lang="en-US" altLang="ja-JP" dirty="0" smtClean="0">
                <a:latin typeface="Arial" charset="0"/>
              </a:rPr>
              <a:t> formats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</a:t>
            </a:r>
            <a:r>
              <a:rPr kumimoji="0" lang="en-US" altLang="ja-JP" dirty="0" smtClean="0">
                <a:latin typeface="Arial" charset="0"/>
              </a:rPr>
              <a:t>2017 ARCHIVE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</a:t>
            </a:r>
            <a:r>
              <a:rPr kumimoji="0" lang="en-US" altLang="ja-JP" sz="2400" dirty="0" smtClean="0">
                <a:latin typeface="Arial" charset="0"/>
              </a:rPr>
              <a:t>can make your slides available </a:t>
            </a:r>
            <a:r>
              <a:rPr kumimoji="0" lang="en-US" altLang="ja-JP" sz="2400" dirty="0">
                <a:latin typeface="Arial" charset="0"/>
              </a:rPr>
              <a:t>via the ASP-DAC </a:t>
            </a:r>
            <a:r>
              <a:rPr kumimoji="0" lang="en-US" altLang="ja-JP" sz="2400" dirty="0" smtClean="0">
                <a:latin typeface="Arial" charset="0"/>
              </a:rPr>
              <a:t>2018 </a:t>
            </a:r>
            <a:r>
              <a:rPr kumimoji="0" lang="en-US" altLang="ja-JP" sz="2400" dirty="0">
                <a:latin typeface="Arial" charset="0"/>
              </a:rPr>
              <a:t>ARCHIVE Web after the </a:t>
            </a:r>
            <a:r>
              <a:rPr kumimoji="0" lang="en-US" altLang="ja-JP" sz="2400" dirty="0" smtClean="0">
                <a:latin typeface="Arial" charset="0"/>
              </a:rPr>
              <a:t>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 smtClean="0">
                <a:latin typeface="Arial" charset="0"/>
              </a:rPr>
              <a:t>FYI: ASP-DAC 2017 Archive</a:t>
            </a:r>
            <a:endParaRPr kumimoji="0" lang="en-US" altLang="ja-JP" sz="20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400" dirty="0" smtClean="0">
                <a:latin typeface="Arial" charset="0"/>
                <a:hlinkClick r:id="rId3"/>
              </a:rPr>
              <a:t>http</a:t>
            </a:r>
            <a:r>
              <a:rPr kumimoji="0" lang="en-US" altLang="ja-JP" sz="2400" dirty="0">
                <a:latin typeface="Arial" charset="0"/>
                <a:hlinkClick r:id="rId3"/>
              </a:rPr>
              <a:t>://</a:t>
            </a:r>
            <a:r>
              <a:rPr kumimoji="0" lang="en-US" altLang="ja-JP" sz="2400" dirty="0" smtClean="0">
                <a:latin typeface="Arial" charset="0"/>
                <a:hlinkClick r:id="rId3"/>
              </a:rPr>
              <a:t>www.aspdac.com/aspdac2017/archive/</a:t>
            </a: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 smtClean="0">
                <a:latin typeface="Arial" charset="0"/>
              </a:rPr>
              <a:t>You </a:t>
            </a:r>
            <a:r>
              <a:rPr kumimoji="0" lang="en-US" altLang="ja-JP" sz="2400" dirty="0">
                <a:latin typeface="Arial" charset="0"/>
              </a:rPr>
              <a:t>will be asked </a:t>
            </a:r>
            <a:r>
              <a:rPr kumimoji="0" lang="en-US" altLang="ja-JP" sz="2400" dirty="0" smtClean="0">
                <a:latin typeface="Arial" charset="0"/>
              </a:rPr>
              <a:t>during upload</a:t>
            </a:r>
            <a:r>
              <a:rPr kumimoji="0" lang="en-US" altLang="ko-KR" sz="2400" dirty="0" smtClean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</a:t>
            </a:r>
            <a:r>
              <a:rPr kumimoji="0" lang="en-US" altLang="ja-JP" sz="2400" dirty="0" smtClean="0">
                <a:latin typeface="Arial" charset="0"/>
              </a:rPr>
              <a:t>2018 </a:t>
            </a:r>
            <a:r>
              <a:rPr kumimoji="0" lang="en-US" altLang="ja-JP" sz="2400" dirty="0">
                <a:latin typeface="Arial" charset="0"/>
              </a:rPr>
              <a:t>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</a:t>
            </a:r>
            <a:r>
              <a:rPr kumimoji="0" lang="en-US" altLang="ja-JP" sz="2400" dirty="0" smtClean="0">
                <a:latin typeface="Helvetica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 smtClean="0">
                <a:latin typeface="Arial" charset="0"/>
              </a:rPr>
              <a:t>We recommend you to have your slides on the archive, for it </a:t>
            </a:r>
            <a:r>
              <a:rPr kumimoji="0" lang="en-US" altLang="ja-JP" sz="2400" dirty="0">
                <a:latin typeface="Arial" charset="0"/>
              </a:rPr>
              <a:t>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You 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have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25 min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20 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presentation and 5 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Q&amp;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A)</a:t>
            </a:r>
          </a:p>
          <a:p>
            <a:pPr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</a:t>
            </a:r>
            <a:r>
              <a:rPr kumimoji="0" lang="en-US" altLang="ja-JP" dirty="0" smtClean="0">
                <a:latin typeface="Arial" charset="0"/>
              </a:rPr>
              <a:t>punctuation</a:t>
            </a:r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50743-80DD-BD46-A7B4-45A0A6618F82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Speakers’ </a:t>
            </a:r>
            <a:r>
              <a:rPr kumimoji="0" lang="en-US" altLang="ja-JP" dirty="0" smtClean="0">
                <a:latin typeface="Arial" charset="0"/>
              </a:rPr>
              <a:t>Breakfast </a:t>
            </a:r>
            <a:r>
              <a:rPr kumimoji="0" lang="en-US" altLang="ja-JP" dirty="0" smtClean="0">
                <a:solidFill>
                  <a:srgbClr val="FF0000"/>
                </a:solidFill>
                <a:latin typeface="Arial" charset="0"/>
              </a:rPr>
              <a:t>(Mandatory!)</a:t>
            </a:r>
            <a:endParaRPr kumimoji="0" lang="en-US" altLang="ja-JP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89317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Time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: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7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:30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– 8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:30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(Jan. 23 – 25)</a:t>
            </a: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Location: </a:t>
            </a:r>
            <a:r>
              <a:rPr kumimoji="0" lang="en-US" altLang="ja-JP" b="1" dirty="0" err="1" smtClean="0">
                <a:solidFill>
                  <a:srgbClr val="008000"/>
                </a:solidFill>
                <a:latin typeface="Arial" charset="0"/>
              </a:rPr>
              <a:t>Samda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 Hall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 at the conference center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latin typeface="Arial" charset="0"/>
                <a:cs typeface="ＭＳ Ｐゴシック" charset="0"/>
              </a:rPr>
              <a:t>Attend 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the speakers’ breakfast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on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 the day of your presentation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; this is </a:t>
            </a:r>
            <a:r>
              <a:rPr kumimoji="0" lang="en-US" altLang="ko-KR" b="1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ＭＳ Ｐゴシック" charset="0"/>
              </a:rPr>
              <a:t>MANDATORY</a:t>
            </a:r>
            <a:endParaRPr kumimoji="0" lang="en-US" altLang="ja-JP" b="1" dirty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your session chairs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the other speakers at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your </a:t>
            </a:r>
            <a:r>
              <a:rPr kumimoji="0" lang="en-US" altLang="ko-KR" dirty="0" smtClean="0">
                <a:latin typeface="Arial" charset="0"/>
                <a:cs typeface="ＭＳ Ｐゴシック" charset="0"/>
              </a:rPr>
              <a:t>session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</a:t>
            </a:r>
            <a:r>
              <a:rPr kumimoji="0" lang="en-US" altLang="ja-JP" b="1" dirty="0" smtClean="0">
                <a:latin typeface="Arial" charset="0"/>
              </a:rPr>
              <a:t>Projector</a:t>
            </a:r>
            <a:r>
              <a:rPr kumimoji="0" lang="en-US" altLang="ja-JP" dirty="0" smtClean="0">
                <a:latin typeface="Arial" charset="0"/>
              </a:rPr>
              <a:t>/Laser Pointer/Microphones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dirty="0" smtClean="0">
                <a:latin typeface="Arial" charset="0"/>
              </a:rPr>
              <a:t>with USB connectors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MS Office 2010, Adobe Acrobat Reader 2018.009.20050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5296</TotalTime>
  <Words>455</Words>
  <Application>Microsoft Macintosh PowerPoint</Application>
  <PresentationFormat>On-screen Show (4:3)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Helvetica</vt:lpstr>
      <vt:lpstr>ＭＳ Ｐゴシック</vt:lpstr>
      <vt:lpstr>Symbol</vt:lpstr>
      <vt:lpstr>Tahoma</vt:lpstr>
      <vt:lpstr>Times New Roman</vt:lpstr>
      <vt:lpstr>Wingdings</vt:lpstr>
      <vt:lpstr>新細明體</vt:lpstr>
      <vt:lpstr>Blends</vt:lpstr>
      <vt:lpstr>Presentation and Audio Visual Guidelines</vt:lpstr>
      <vt:lpstr>Uploading Presentation Files</vt:lpstr>
      <vt:lpstr>ASP-DAC 2017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Speakers’ Breakfast (Mandatory!)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Jinwook Jung</cp:lastModifiedBy>
  <cp:revision>133</cp:revision>
  <cp:lastPrinted>2017-12-22T06:49:12Z</cp:lastPrinted>
  <dcterms:created xsi:type="dcterms:W3CDTF">2003-09-04T23:57:55Z</dcterms:created>
  <dcterms:modified xsi:type="dcterms:W3CDTF">2017-12-22T08:03:25Z</dcterms:modified>
</cp:coreProperties>
</file>