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8" r:id="rId3"/>
    <p:sldId id="267" r:id="rId4"/>
    <p:sldId id="260" r:id="rId5"/>
    <p:sldId id="258" r:id="rId6"/>
    <p:sldId id="259" r:id="rId7"/>
    <p:sldId id="265" r:id="rId8"/>
    <p:sldId id="266" r:id="rId9"/>
    <p:sldId id="263" r:id="rId10"/>
    <p:sldId id="264" r:id="rId11"/>
    <p:sldId id="261" r:id="rId12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44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813" autoAdjust="0"/>
  </p:normalViewPr>
  <p:slideViewPr>
    <p:cSldViewPr>
      <p:cViewPr varScale="1">
        <p:scale>
          <a:sx n="103" d="100"/>
          <a:sy n="103" d="100"/>
        </p:scale>
        <p:origin x="1036" y="76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412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4123BBAF-527C-4D84-84AF-007FCA4D5875}" type="datetimeFigureOut">
              <a:rPr kumimoji="1" lang="ja-JP" altLang="en-US" smtClean="0"/>
              <a:t>2018/12/27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412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282887DF-E57C-4E08-A4AE-FE61D8D35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53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9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6413"/>
            <a:ext cx="3367087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9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200">
                <a:latin typeface="Times New Roman" charset="0"/>
              </a:rPr>
              <a:pPr/>
              <a:t>10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200">
                <a:latin typeface="Times New Roman" charset="0"/>
              </a:rPr>
              <a:pPr/>
              <a:t>11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2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3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200">
                <a:latin typeface="Times New Roman" charset="0"/>
              </a:rPr>
              <a:pPr/>
              <a:t>6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200">
                <a:latin typeface="Times New Roman" charset="0"/>
              </a:rPr>
              <a:pPr/>
              <a:t>7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43CCB2-0293-4B47-A941-836B65B73A89}" type="slidenum">
              <a:rPr kumimoji="0" lang="ja-JP" altLang="en-US" sz="1200">
                <a:latin typeface="Times New Roman" charset="0"/>
              </a:rPr>
              <a:pPr/>
              <a:t>8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200">
                <a:latin typeface="Times New Roman" charset="0"/>
              </a:rPr>
              <a:pPr/>
              <a:t>9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sys.jp/aspdac/cgi/add_file.c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dac.com/aspdac2018/archiv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 smtClean="0">
                <a:latin typeface="Arial" charset="0"/>
              </a:rPr>
              <a:t>Presentation and Audio Visual Guidelines</a:t>
            </a:r>
            <a:endParaRPr kumimoji="0" lang="en-US" altLang="ja-JP" sz="3600" b="1" dirty="0">
              <a:latin typeface="Arial" charset="0"/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 smtClean="0">
                <a:latin typeface="Arial" charset="0"/>
                <a:ea typeface="新細明體" charset="0"/>
                <a:cs typeface="新細明體" charset="0"/>
              </a:rPr>
              <a:t>ASP-DAC </a:t>
            </a:r>
            <a:r>
              <a:rPr kumimoji="0" lang="en-US" altLang="zh-TW" dirty="0" smtClean="0">
                <a:latin typeface="Arial" charset="0"/>
                <a:ea typeface="新細明體" charset="0"/>
                <a:cs typeface="新細明體" charset="0"/>
              </a:rPr>
              <a:t>2019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883121" y="3860800"/>
            <a:ext cx="7433295" cy="18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 smtClean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 smtClean="0">
                <a:solidFill>
                  <a:schemeClr val="hlink"/>
                </a:solidFill>
              </a:rPr>
              <a:t>eb</a:t>
            </a:r>
          </a:p>
          <a:p>
            <a:pPr algn="ctr">
              <a:spcBef>
                <a:spcPct val="10000"/>
              </a:spcBef>
            </a:pPr>
            <a:r>
              <a:rPr kumimoji="0" lang="en-US" altLang="ja-JP" sz="2800" b="1" dirty="0" smtClean="0">
                <a:solidFill>
                  <a:srgbClr val="008000"/>
                </a:solidFill>
              </a:rPr>
              <a:t>by January 15, </a:t>
            </a:r>
            <a:r>
              <a:rPr kumimoji="0" lang="en-US" altLang="ja-JP" sz="2800" b="1" dirty="0" smtClean="0">
                <a:solidFill>
                  <a:srgbClr val="008000"/>
                </a:solidFill>
              </a:rPr>
              <a:t>2019</a:t>
            </a:r>
            <a:endParaRPr kumimoji="0" lang="en-US" altLang="ja-JP" sz="2800" dirty="0">
              <a:solidFill>
                <a:srgbClr val="008000"/>
              </a:solidFill>
            </a:endParaRPr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</a:t>
            </a:r>
            <a:r>
              <a:rPr kumimoji="0" lang="en-US" altLang="ja-JP" dirty="0" smtClean="0"/>
              <a:t>Papers: PPT, PPTX, </a:t>
            </a:r>
            <a:r>
              <a:rPr kumimoji="0" lang="en-US" altLang="ja-JP" dirty="0"/>
              <a:t>or PDF)</a:t>
            </a:r>
          </a:p>
          <a:p>
            <a:pPr algn="ctr">
              <a:spcBef>
                <a:spcPct val="10000"/>
              </a:spcBef>
            </a:pPr>
            <a:r>
              <a:rPr lang="en-US" altLang="ja-JP" dirty="0"/>
              <a:t>http://</a:t>
            </a:r>
            <a:r>
              <a:rPr lang="en-US" altLang="ja-JP" dirty="0" smtClean="0"/>
              <a:t>tsys.jp/aspdac/cgi/add_file.cgi</a:t>
            </a:r>
            <a:r>
              <a:rPr kumimoji="0" lang="en-US" altLang="zh-TW" dirty="0" smtClean="0">
                <a:ea typeface="新細明體" charset="0"/>
                <a:cs typeface="新細明體" charset="0"/>
              </a:rPr>
              <a:t>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4897438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Put on microphone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dirty="0">
                <a:latin typeface="Arial" charset="0"/>
              </a:rPr>
              <a:t>Locate</a:t>
            </a:r>
            <a:r>
              <a:rPr kumimoji="0" lang="en-US" altLang="ja-JP" dirty="0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Advance slides with mouse or keyboard arrows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b="1" dirty="0">
                <a:latin typeface="Arial" charset="0"/>
              </a:rPr>
              <a:t>KEEP YOUR TIME</a:t>
            </a:r>
            <a:endParaRPr kumimoji="0" lang="en-US" altLang="ja-JP" b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11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Rehearsal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Room </a:t>
            </a:r>
          </a:p>
          <a:p>
            <a:pPr lvl="1" eaLnBrk="1" hangingPunct="1"/>
            <a:r>
              <a:rPr kumimoji="0" lang="en-US" altLang="ja-JP" b="1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</a:t>
            </a:r>
            <a:r>
              <a:rPr kumimoji="0" lang="en-US" altLang="ja-JP" b="1" dirty="0" err="1">
                <a:solidFill>
                  <a:srgbClr val="008000"/>
                </a:solidFill>
                <a:latin typeface="Arial" charset="0"/>
                <a:cs typeface="ＭＳ Ｐゴシック" charset="0"/>
              </a:rPr>
              <a:t>Phobos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site</a:t>
            </a:r>
            <a:endParaRPr kumimoji="0" lang="en-US" altLang="ko-KR" sz="2400" dirty="0" smtClean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21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(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Mon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) 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– 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24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(Thu), 8:00AM – 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6:00PM</a:t>
            </a:r>
          </a:p>
          <a:p>
            <a:pPr eaLnBrk="1" hangingPunct="1"/>
            <a:r>
              <a:rPr kumimoji="0" lang="en-US" altLang="ja-JP" dirty="0" smtClean="0">
                <a:latin typeface="Arial" charset="0"/>
              </a:rPr>
              <a:t>File checking Room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</a:rPr>
              <a:t>Room </a:t>
            </a:r>
            <a:r>
              <a:rPr kumimoji="0" lang="en-US" altLang="ja-JP" b="1" dirty="0" smtClean="0">
                <a:latin typeface="Arial" charset="0"/>
              </a:rPr>
              <a:t>Deimos</a:t>
            </a:r>
            <a:r>
              <a:rPr kumimoji="0" lang="en-US" altLang="ja-JP" b="1" dirty="0">
                <a:latin typeface="Arial" charset="0"/>
              </a:rPr>
              <a:t> </a:t>
            </a:r>
            <a:r>
              <a:rPr kumimoji="0" lang="en-US" altLang="ja-JP" dirty="0">
                <a:latin typeface="Arial" charset="0"/>
              </a:rPr>
              <a:t>at </a:t>
            </a:r>
            <a:r>
              <a:rPr kumimoji="0" lang="en-US" altLang="ko-KR" dirty="0">
                <a:latin typeface="Arial" charset="0"/>
              </a:rPr>
              <a:t>the conference </a:t>
            </a:r>
            <a:r>
              <a:rPr kumimoji="0" lang="en-US" altLang="ko-KR" dirty="0" smtClean="0">
                <a:latin typeface="Arial" charset="0"/>
              </a:rPr>
              <a:t>site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</a:rPr>
              <a:t>Jan 21 (Mon) – Jan 24 (Thu), 8:00AM – </a:t>
            </a:r>
            <a:r>
              <a:rPr kumimoji="0" lang="en-US" altLang="ko-KR" dirty="0" smtClean="0">
                <a:latin typeface="Arial" charset="0"/>
              </a:rPr>
              <a:t>6:00PM</a:t>
            </a: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</a:t>
            </a:r>
            <a:r>
              <a:rPr lang="en-US" altLang="ja-JP" dirty="0" smtClean="0">
                <a:latin typeface="Arial" charset="0"/>
              </a:rPr>
              <a:t>ll </a:t>
            </a:r>
            <a:r>
              <a:rPr lang="en-US" altLang="ja-JP" dirty="0">
                <a:latin typeface="Arial" charset="0"/>
              </a:rPr>
              <a:t>the </a:t>
            </a:r>
            <a:r>
              <a:rPr lang="en-US" altLang="ja-JP" dirty="0" smtClean="0">
                <a:latin typeface="Arial" charset="0"/>
              </a:rPr>
              <a:t>speakers must upload </a:t>
            </a:r>
            <a:r>
              <a:rPr lang="en-US" altLang="ja-JP" dirty="0">
                <a:latin typeface="Arial" charset="0"/>
              </a:rPr>
              <a:t>presentation</a:t>
            </a:r>
            <a:r>
              <a:rPr lang="en-US" altLang="ko-KR" dirty="0">
                <a:latin typeface="Arial" charset="0"/>
              </a:rPr>
              <a:t> files </a:t>
            </a:r>
            <a:r>
              <a:rPr lang="en-US" altLang="ko-KR" dirty="0" smtClean="0">
                <a:latin typeface="Arial" charset="0"/>
              </a:rPr>
              <a:t>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lang="en-US" altLang="ja-JP" sz="2400" dirty="0">
                <a:hlinkClick r:id="rId3"/>
              </a:rPr>
              <a:t>http://</a:t>
            </a:r>
            <a:r>
              <a:rPr lang="en-US" altLang="ja-JP" sz="2400" dirty="0" smtClean="0">
                <a:hlinkClick r:id="rId3"/>
              </a:rPr>
              <a:t>tsys.jp/aspdac/cgi/add_file.cgi</a:t>
            </a:r>
            <a:r>
              <a:rPr kumimoji="0" lang="en-US" altLang="zh-TW" sz="2400" dirty="0" smtClean="0">
                <a:latin typeface="Arial" charset="0"/>
                <a:ea typeface="新細明體" charset="0"/>
                <a:cs typeface="新細明體" charset="0"/>
              </a:rPr>
              <a:t> </a:t>
            </a: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January </a:t>
            </a:r>
            <a:r>
              <a:rPr kumimoji="0" lang="en-US" altLang="ja-JP" b="1" dirty="0" smtClean="0">
                <a:solidFill>
                  <a:srgbClr val="008000"/>
                </a:solidFill>
              </a:rPr>
              <a:t>15, </a:t>
            </a:r>
            <a:r>
              <a:rPr kumimoji="0" lang="en-US" altLang="ja-JP" b="1" dirty="0" smtClean="0">
                <a:solidFill>
                  <a:srgbClr val="008000"/>
                </a:solidFill>
              </a:rPr>
              <a:t>2019</a:t>
            </a:r>
            <a:r>
              <a:rPr kumimoji="0" lang="en-US" altLang="ko-KR" b="1" dirty="0" smtClean="0">
                <a:solidFill>
                  <a:srgbClr val="008000"/>
                </a:solidFill>
              </a:rPr>
              <a:t> </a:t>
            </a:r>
            <a:endParaRPr kumimoji="0" lang="en-US" altLang="ko-KR" b="1" dirty="0" smtClean="0">
              <a:solidFill>
                <a:srgbClr val="008000"/>
              </a:solidFill>
            </a:endParaRP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</a:t>
            </a:r>
            <a:r>
              <a:rPr lang="en-US" altLang="ja-JP" dirty="0" smtClean="0">
                <a:latin typeface="Arial" charset="0"/>
              </a:rPr>
              <a:t>either in </a:t>
            </a:r>
            <a:r>
              <a:rPr lang="en-US" altLang="ja-JP" b="1" dirty="0" smtClean="0">
                <a:latin typeface="Arial" charset="0"/>
              </a:rPr>
              <a:t>PowerPoint 97-2003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</a:t>
            </a:r>
            <a:r>
              <a:rPr lang="en-US" altLang="ja-JP" dirty="0" smtClean="0">
                <a:latin typeface="Arial" charset="0"/>
              </a:rPr>
              <a:t>), </a:t>
            </a:r>
            <a:r>
              <a:rPr lang="en-US" altLang="ja-JP" b="1" dirty="0" smtClean="0">
                <a:latin typeface="Arial" charset="0"/>
              </a:rPr>
              <a:t>PowerPoint </a:t>
            </a:r>
            <a:r>
              <a:rPr lang="en-US" altLang="ja-JP" b="1" dirty="0" smtClean="0">
                <a:latin typeface="Arial" charset="0"/>
              </a:rPr>
              <a:t>2007-2016</a:t>
            </a:r>
            <a:r>
              <a:rPr lang="en-US" altLang="ja-JP" dirty="0" smtClean="0">
                <a:latin typeface="Arial" charset="0"/>
              </a:rPr>
              <a:t> </a:t>
            </a:r>
            <a:r>
              <a:rPr lang="en-US" altLang="ja-JP" dirty="0" smtClean="0">
                <a:latin typeface="Arial" charset="0"/>
              </a:rPr>
              <a:t>(.</a:t>
            </a:r>
            <a:r>
              <a:rPr lang="en-US" altLang="ja-JP" dirty="0" err="1" smtClean="0">
                <a:latin typeface="Arial" charset="0"/>
              </a:rPr>
              <a:t>pptx</a:t>
            </a:r>
            <a:r>
              <a:rPr lang="en-US" altLang="ja-JP" dirty="0" smtClean="0">
                <a:latin typeface="Arial" charset="0"/>
              </a:rPr>
              <a:t>), or </a:t>
            </a:r>
            <a:r>
              <a:rPr lang="en-US" altLang="ja-JP" b="1" dirty="0" smtClean="0">
                <a:latin typeface="Arial" charset="0"/>
              </a:rPr>
              <a:t>PDF</a:t>
            </a:r>
            <a:r>
              <a:rPr lang="en-US" altLang="ja-JP" dirty="0" smtClean="0">
                <a:latin typeface="Arial" charset="0"/>
              </a:rPr>
              <a:t> formats</a:t>
            </a: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</a:t>
            </a:r>
            <a:r>
              <a:rPr kumimoji="0" lang="en-US" altLang="ja-JP" dirty="0" smtClean="0">
                <a:latin typeface="Arial" charset="0"/>
              </a:rPr>
              <a:t>2019 </a:t>
            </a:r>
            <a:r>
              <a:rPr kumimoji="0" lang="en-US" altLang="ja-JP" dirty="0" smtClean="0">
                <a:latin typeface="Arial" charset="0"/>
              </a:rPr>
              <a:t>ARCHIVE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</a:t>
            </a:r>
            <a:r>
              <a:rPr kumimoji="0" lang="en-US" altLang="ja-JP" sz="2400" dirty="0" smtClean="0">
                <a:latin typeface="Arial" charset="0"/>
              </a:rPr>
              <a:t>can make your slides available </a:t>
            </a:r>
            <a:r>
              <a:rPr kumimoji="0" lang="en-US" altLang="ja-JP" sz="2400" dirty="0">
                <a:latin typeface="Arial" charset="0"/>
              </a:rPr>
              <a:t>via the ASP-DAC </a:t>
            </a:r>
            <a:r>
              <a:rPr kumimoji="0" lang="en-US" altLang="ja-JP" sz="2400" dirty="0" smtClean="0">
                <a:latin typeface="Arial" charset="0"/>
              </a:rPr>
              <a:t>2019 </a:t>
            </a:r>
            <a:r>
              <a:rPr kumimoji="0" lang="en-US" altLang="ja-JP" sz="2400" dirty="0">
                <a:latin typeface="Arial" charset="0"/>
              </a:rPr>
              <a:t>ARCHIVE Web after the </a:t>
            </a:r>
            <a:r>
              <a:rPr kumimoji="0" lang="en-US" altLang="ja-JP" sz="2400" dirty="0" smtClean="0">
                <a:latin typeface="Arial" charset="0"/>
              </a:rPr>
              <a:t>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 smtClean="0">
                <a:latin typeface="Arial" charset="0"/>
              </a:rPr>
              <a:t>FYI: ASP-DAC </a:t>
            </a:r>
            <a:r>
              <a:rPr kumimoji="0" lang="en-US" altLang="ja-JP" sz="2000" dirty="0" smtClean="0">
                <a:latin typeface="Arial" charset="0"/>
              </a:rPr>
              <a:t>2017 </a:t>
            </a:r>
            <a:r>
              <a:rPr kumimoji="0" lang="en-US" altLang="ja-JP" sz="2000" dirty="0" smtClean="0">
                <a:latin typeface="Arial" charset="0"/>
              </a:rPr>
              <a:t>Archive</a:t>
            </a:r>
            <a:endParaRPr kumimoji="0" lang="en-US" altLang="ja-JP" sz="20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400" dirty="0" smtClean="0">
                <a:latin typeface="Arial" charset="0"/>
                <a:hlinkClick r:id="rId3"/>
              </a:rPr>
              <a:t>http</a:t>
            </a:r>
            <a:r>
              <a:rPr kumimoji="0" lang="en-US" altLang="ja-JP" sz="2400" dirty="0">
                <a:latin typeface="Arial" charset="0"/>
                <a:hlinkClick r:id="rId3"/>
              </a:rPr>
              <a:t>://</a:t>
            </a:r>
            <a:r>
              <a:rPr kumimoji="0" lang="en-US" altLang="ja-JP" sz="2400" dirty="0" smtClean="0">
                <a:latin typeface="Arial" charset="0"/>
                <a:hlinkClick r:id="rId3"/>
              </a:rPr>
              <a:t>www.aspdac.com/aspdac2017/archive</a:t>
            </a:r>
            <a:r>
              <a:rPr kumimoji="0" lang="en-US" altLang="ja-JP" sz="2400" dirty="0" smtClean="0">
                <a:latin typeface="Arial" charset="0"/>
                <a:hlinkClick r:id="rId3"/>
              </a:rPr>
              <a:t>/</a:t>
            </a: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 smtClean="0">
                <a:latin typeface="Arial" charset="0"/>
              </a:rPr>
              <a:t>You </a:t>
            </a:r>
            <a:r>
              <a:rPr kumimoji="0" lang="en-US" altLang="ja-JP" sz="2400" dirty="0">
                <a:latin typeface="Arial" charset="0"/>
              </a:rPr>
              <a:t>will be asked </a:t>
            </a:r>
            <a:r>
              <a:rPr kumimoji="0" lang="en-US" altLang="ja-JP" sz="2400" dirty="0" smtClean="0">
                <a:latin typeface="Arial" charset="0"/>
              </a:rPr>
              <a:t>during upload</a:t>
            </a:r>
            <a:r>
              <a:rPr kumimoji="0" lang="en-US" altLang="ko-KR" sz="2400" dirty="0" smtClean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</a:t>
            </a:r>
            <a:r>
              <a:rPr kumimoji="0" lang="en-US" altLang="ja-JP" sz="2400" dirty="0" smtClean="0">
                <a:latin typeface="Arial" charset="0"/>
              </a:rPr>
              <a:t>2019 </a:t>
            </a:r>
            <a:r>
              <a:rPr kumimoji="0" lang="en-US" altLang="ja-JP" sz="2400" dirty="0">
                <a:latin typeface="Arial" charset="0"/>
              </a:rPr>
              <a:t>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</a:t>
            </a:r>
            <a:r>
              <a:rPr kumimoji="0" lang="en-US" altLang="ja-JP" sz="2400" dirty="0" smtClean="0">
                <a:latin typeface="Helvetica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 smtClean="0">
                <a:latin typeface="Arial" charset="0"/>
              </a:rPr>
              <a:t>We recommend you to have your slides on the archive, for it </a:t>
            </a:r>
            <a:r>
              <a:rPr kumimoji="0" lang="en-US" altLang="ja-JP" sz="2400" dirty="0">
                <a:latin typeface="Arial" charset="0"/>
              </a:rPr>
              <a:t>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Regular Papers: </a:t>
            </a:r>
          </a:p>
          <a:p>
            <a:pPr lvl="1"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You 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have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25 min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(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20 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presentation and 5 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Q&amp;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A)</a:t>
            </a:r>
          </a:p>
          <a:p>
            <a:pPr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Invited Papers: </a:t>
            </a:r>
          </a:p>
          <a:p>
            <a:pPr lvl="1"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Discuss the presentation time with the organizer. 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</a:t>
            </a:r>
            <a:r>
              <a:rPr kumimoji="0" lang="en-US" altLang="ja-JP" dirty="0" smtClean="0">
                <a:latin typeface="Arial" charset="0"/>
              </a:rPr>
              <a:t>punctuation</a:t>
            </a:r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99"/>
            <a:ext cx="8703568" cy="489582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“</a:t>
            </a:r>
            <a:r>
              <a:rPr kumimoji="0" lang="en-US" altLang="ja-JP" b="1" dirty="0">
                <a:latin typeface="Arial" charset="0"/>
              </a:rPr>
              <a:t>landscape</a:t>
            </a:r>
            <a:r>
              <a:rPr kumimoji="0" lang="en-US" altLang="ja-JP" dirty="0">
                <a:latin typeface="Arial" charset="0"/>
              </a:rPr>
              <a:t>” layout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NO company name </a:t>
            </a:r>
            <a:r>
              <a:rPr kumimoji="0" lang="en-US" altLang="ko-KR" dirty="0">
                <a:latin typeface="Arial" charset="0"/>
              </a:rPr>
              <a:t>or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b="1" dirty="0">
                <a:latin typeface="Arial" charset="0"/>
              </a:rPr>
              <a:t>logo</a:t>
            </a:r>
            <a:r>
              <a:rPr kumimoji="0" lang="en-US" altLang="ja-JP" dirty="0">
                <a:latin typeface="Arial" charset="0"/>
              </a:rPr>
              <a:t> except </a:t>
            </a:r>
            <a:r>
              <a:rPr kumimoji="0" lang="en-US" altLang="ko-KR" dirty="0">
                <a:latin typeface="Arial" charset="0"/>
              </a:rPr>
              <a:t>in </a:t>
            </a:r>
            <a:r>
              <a:rPr kumimoji="0" lang="en-US" altLang="ja-JP" dirty="0">
                <a:latin typeface="Arial" charset="0"/>
              </a:rPr>
              <a:t>title page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big</a:t>
            </a:r>
            <a:r>
              <a:rPr kumimoji="0" lang="en-US" altLang="ja-JP" dirty="0">
                <a:latin typeface="Arial" charset="0"/>
              </a:rPr>
              <a:t>, </a:t>
            </a:r>
            <a:r>
              <a:rPr kumimoji="0" lang="en-US" altLang="ja-JP" b="1" dirty="0">
                <a:latin typeface="Arial" charset="0"/>
              </a:rPr>
              <a:t>bold fonts</a:t>
            </a:r>
            <a:r>
              <a:rPr kumimoji="0" lang="en-US" altLang="ja-JP" dirty="0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</a:t>
            </a:r>
            <a:r>
              <a:rPr kumimoji="0" lang="en-US" altLang="ja-JP" b="1" dirty="0">
                <a:latin typeface="Arial" charset="0"/>
              </a:rPr>
              <a:t>Recommended font size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800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contrasting brightness levels</a:t>
            </a:r>
            <a:r>
              <a:rPr kumimoji="0" lang="en-US" altLang="ja-JP" dirty="0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3140100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50046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3140100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3213125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652988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/>
              <a:t>Minimize the use of animation</a:t>
            </a:r>
            <a:endParaRPr lang="en-US" altLang="ja-JP" sz="28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527134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527134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92063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91904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70105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the </a:t>
            </a:r>
            <a:r>
              <a:rPr kumimoji="0" lang="en-US" altLang="ko-KR" dirty="0">
                <a:latin typeface="Arial" charset="0"/>
              </a:rPr>
              <a:t>bottom region</a:t>
            </a:r>
            <a:r>
              <a:rPr kumimoji="0" lang="en-US" altLang="ja-JP" dirty="0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For </a:t>
            </a:r>
            <a:r>
              <a:rPr kumimoji="0" lang="en-US" altLang="ko-KR" b="1" dirty="0">
                <a:latin typeface="Arial" charset="0"/>
              </a:rPr>
              <a:t>users of </a:t>
            </a:r>
            <a:r>
              <a:rPr kumimoji="0" lang="en-US" altLang="ja-JP" b="1" dirty="0">
                <a:latin typeface="Arial" charset="0"/>
              </a:rPr>
              <a:t>non-English OS</a:t>
            </a:r>
            <a:r>
              <a:rPr kumimoji="0" lang="en-US" altLang="ja-JP" dirty="0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850743-80DD-BD46-A7B4-45A0A6618F82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Speakers’ </a:t>
            </a:r>
            <a:r>
              <a:rPr kumimoji="0" lang="en-US" altLang="ja-JP" dirty="0" smtClean="0">
                <a:latin typeface="Arial" charset="0"/>
              </a:rPr>
              <a:t>Breakfast </a:t>
            </a:r>
            <a:r>
              <a:rPr kumimoji="0" lang="en-US" altLang="ja-JP" dirty="0" smtClean="0">
                <a:solidFill>
                  <a:srgbClr val="FF0000"/>
                </a:solidFill>
                <a:latin typeface="Arial" charset="0"/>
              </a:rPr>
              <a:t>(Mandatory!)</a:t>
            </a:r>
            <a:endParaRPr kumimoji="0" lang="en-US" altLang="ja-JP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893175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Time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: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7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:30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– 8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:30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(Jan.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22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–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24)</a:t>
            </a: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Location: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Room Jupiter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at the conference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site</a:t>
            </a: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 smtClean="0">
                <a:latin typeface="Arial" charset="0"/>
                <a:cs typeface="ＭＳ Ｐゴシック" charset="0"/>
              </a:rPr>
              <a:t>Attend 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the speakers’ breakfast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on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 the day of your presentation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; this is </a:t>
            </a:r>
            <a:r>
              <a:rPr kumimoji="0" lang="en-US" altLang="ko-KR" b="1" dirty="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ＭＳ Ｐゴシック" charset="0"/>
              </a:rPr>
              <a:t>MANDATORY</a:t>
            </a:r>
            <a:endParaRPr kumimoji="0" lang="en-US" altLang="ja-JP" b="1" dirty="0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your session chairs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the other speakers at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your </a:t>
            </a:r>
            <a:r>
              <a:rPr kumimoji="0" lang="en-US" altLang="ko-KR" dirty="0" smtClean="0">
                <a:latin typeface="Arial" charset="0"/>
                <a:cs typeface="ＭＳ Ｐゴシック" charset="0"/>
              </a:rPr>
              <a:t>session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latin typeface="Arial" charset="0"/>
              </a:rPr>
              <a:t>Each Session Room is Equipped with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232400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</a:t>
            </a:r>
            <a:r>
              <a:rPr kumimoji="0" lang="en-US" altLang="ja-JP" b="1" dirty="0" smtClean="0">
                <a:latin typeface="Arial" charset="0"/>
              </a:rPr>
              <a:t>Projector</a:t>
            </a:r>
            <a:r>
              <a:rPr kumimoji="0" lang="en-US" altLang="ja-JP" dirty="0" smtClean="0">
                <a:latin typeface="Arial" charset="0"/>
              </a:rPr>
              <a:t>/Laser Pointer/Microphones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dirty="0" smtClean="0">
                <a:latin typeface="Arial" charset="0"/>
              </a:rPr>
              <a:t>with USB connectors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computer</a:t>
            </a: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MS Office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2016,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Adobe Acrobat Reader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DC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5303</TotalTime>
  <Words>478</Words>
  <Application>Microsoft Office PowerPoint</Application>
  <PresentationFormat>画面に合わせる (4:3)</PresentationFormat>
  <Paragraphs>115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ＭＳ Ｐゴシック</vt:lpstr>
      <vt:lpstr>新細明體</vt:lpstr>
      <vt:lpstr>Arial</vt:lpstr>
      <vt:lpstr>Helvetica</vt:lpstr>
      <vt:lpstr>Symbol</vt:lpstr>
      <vt:lpstr>Tahoma</vt:lpstr>
      <vt:lpstr>Times New Roman</vt:lpstr>
      <vt:lpstr>Wingdings</vt:lpstr>
      <vt:lpstr>Blends</vt:lpstr>
      <vt:lpstr>Presentation and Audio Visual Guidelines</vt:lpstr>
      <vt:lpstr>Uploading Presentation Files</vt:lpstr>
      <vt:lpstr>ASP-DAC 2019 ARCHIVE</vt:lpstr>
      <vt:lpstr>Presentation Preparation</vt:lpstr>
      <vt:lpstr>Slide Preparation:  Rules and Recommendations</vt:lpstr>
      <vt:lpstr>Slide Preparation:  Rules and Recommendations</vt:lpstr>
      <vt:lpstr>Slide Preparation:  Rules and Recommendations</vt:lpstr>
      <vt:lpstr>Speakers’ Breakfast (Mandatory!)</vt:lpstr>
      <vt:lpstr>Each Session Room is Equipped with</vt:lpstr>
      <vt:lpstr>During Presentation</vt:lpstr>
      <vt:lpstr>Rehearsal is the Key</vt:lpstr>
    </vt:vector>
  </TitlesOfParts>
  <Company>Kyoto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橋本 昌宜</cp:lastModifiedBy>
  <cp:revision>134</cp:revision>
  <cp:lastPrinted>2017-12-22T06:49:12Z</cp:lastPrinted>
  <dcterms:created xsi:type="dcterms:W3CDTF">2003-09-04T23:57:55Z</dcterms:created>
  <dcterms:modified xsi:type="dcterms:W3CDTF">2018-12-27T12:04:25Z</dcterms:modified>
</cp:coreProperties>
</file>