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9" r:id="rId3"/>
    <p:sldId id="270" r:id="rId4"/>
    <p:sldId id="268" r:id="rId5"/>
    <p:sldId id="267" r:id="rId6"/>
    <p:sldId id="271" r:id="rId7"/>
    <p:sldId id="272" r:id="rId8"/>
    <p:sldId id="274" r:id="rId9"/>
    <p:sldId id="273" r:id="rId10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44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13" autoAdjust="0"/>
  </p:normalViewPr>
  <p:slideViewPr>
    <p:cSldViewPr>
      <p:cViewPr varScale="1">
        <p:scale>
          <a:sx n="87" d="100"/>
          <a:sy n="87" d="100"/>
        </p:scale>
        <p:origin x="538" y="101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412" y="1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4123BBAF-527C-4D84-84AF-007FCA4D5875}" type="datetimeFigureOut">
              <a:rPr kumimoji="1" lang="ja-JP" altLang="en-US" smtClean="0"/>
              <a:t>2019/1/9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412" y="6398296"/>
            <a:ext cx="4275696" cy="337467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282887DF-E57C-4E08-A4AE-FE61D8D357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653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9" y="1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6413"/>
            <a:ext cx="3367087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9" y="6397806"/>
            <a:ext cx="427540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8" tIns="47429" rIns="94858" bIns="4742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70722" indent="-296431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5726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6001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4307" indent="-237146"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0859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288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57178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31469" indent="-237146" fontAlgn="base">
              <a:spcBef>
                <a:spcPct val="50000"/>
              </a:spcBef>
              <a:spcAft>
                <a:spcPct val="0"/>
              </a:spcAft>
              <a:defRPr kumimoji="1" sz="2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sys.jp/aspdac/cgi/add_file.c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dac.com/aspdac2017/archiv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>
                <a:latin typeface="Arial" charset="0"/>
              </a:rPr>
              <a:t>University Design Contest</a:t>
            </a:r>
            <a:br>
              <a:rPr kumimoji="0" lang="en-US" altLang="ja-JP" sz="3600" b="1" dirty="0">
                <a:latin typeface="Arial" charset="0"/>
              </a:rPr>
            </a:br>
            <a:r>
              <a:rPr kumimoji="0" lang="en-US" altLang="ja-JP" sz="3600" b="1" dirty="0">
                <a:latin typeface="Arial" charset="0"/>
              </a:rPr>
              <a:t>Presentation Guidelines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>
                <a:latin typeface="Arial" charset="0"/>
                <a:ea typeface="新細明體" charset="0"/>
                <a:cs typeface="新細明體" charset="0"/>
              </a:rPr>
              <a:t>ASP-DAC 2019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ea typeface="新細明體" charset="0"/>
              </a:rPr>
              <a:t>University Design Contest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36A094-C254-4E92-8988-2C0F10774317}"/>
              </a:ext>
            </a:extLst>
          </p:cNvPr>
          <p:cNvSpPr txBox="1"/>
          <p:nvPr/>
        </p:nvSpPr>
        <p:spPr>
          <a:xfrm>
            <a:off x="1625537" y="4725144"/>
            <a:ext cx="594848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Co-Chairs: </a:t>
            </a:r>
            <a:r>
              <a:rPr kumimoji="1" lang="en-US" altLang="ja-JP" dirty="0" err="1"/>
              <a:t>Kousuke</a:t>
            </a:r>
            <a:r>
              <a:rPr kumimoji="1" lang="en-US" altLang="ja-JP" dirty="0"/>
              <a:t> Miyaji, Akira Tsuchiya</a:t>
            </a:r>
          </a:p>
          <a:p>
            <a:pPr algn="ctr"/>
            <a:r>
              <a:rPr kumimoji="1" lang="en-US" altLang="ja-JP" dirty="0"/>
              <a:t>aspdac2019-udc@mls.aspdac.com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512379-0668-4DDB-A15E-16E440DF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UDC Sessions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BFD84F-652C-4EE9-87A6-5E8D9799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37AF20-30B6-424D-93D7-D9B5E8336123}"/>
              </a:ext>
            </a:extLst>
          </p:cNvPr>
          <p:cNvSpPr txBox="1"/>
          <p:nvPr/>
        </p:nvSpPr>
        <p:spPr>
          <a:xfrm>
            <a:off x="1198318" y="1052736"/>
            <a:ext cx="6747360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Short presentation (Session 1A):</a:t>
            </a:r>
          </a:p>
          <a:p>
            <a:r>
              <a:rPr kumimoji="1" lang="en-US" altLang="ja-JP" sz="2800" dirty="0"/>
              <a:t>	10:45-11:30, Jan. 22, Room Saturn</a:t>
            </a:r>
          </a:p>
          <a:p>
            <a:r>
              <a:rPr kumimoji="1" lang="en-US" altLang="ja-JP" sz="2800" dirty="0"/>
              <a:t>Poster presentation:</a:t>
            </a:r>
          </a:p>
          <a:p>
            <a:r>
              <a:rPr kumimoji="1" lang="en-US" altLang="ja-JP" sz="2800" dirty="0"/>
              <a:t>	12:00-13:30, Jan. 22, Room Jupiter</a:t>
            </a:r>
            <a:endParaRPr kumimoji="1" lang="ja-JP" altLang="en-US" sz="2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371E83-DA94-42BA-B15D-7A0EA88EB485}"/>
              </a:ext>
            </a:extLst>
          </p:cNvPr>
          <p:cNvSpPr txBox="1"/>
          <p:nvPr/>
        </p:nvSpPr>
        <p:spPr>
          <a:xfrm>
            <a:off x="1267246" y="4187368"/>
            <a:ext cx="660950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Note: You HAVE TO attend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both short presentation and poster session.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Otherwise your paper will not be registered</a:t>
            </a:r>
          </a:p>
          <a:p>
            <a:pPr algn="ctr"/>
            <a:r>
              <a:rPr kumimoji="1" lang="en-US" altLang="ja-JP" b="1" dirty="0">
                <a:solidFill>
                  <a:srgbClr val="FF0000"/>
                </a:solidFill>
              </a:rPr>
              <a:t>and not be shown in </a:t>
            </a:r>
            <a:r>
              <a:rPr kumimoji="1" lang="en-US" altLang="ja-JP" b="1" dirty="0" err="1">
                <a:solidFill>
                  <a:srgbClr val="FF0000"/>
                </a:solidFill>
              </a:rPr>
              <a:t>IEEEXplorer</a:t>
            </a:r>
            <a:r>
              <a:rPr kumimoji="1" lang="en-US" altLang="ja-JP" b="1" dirty="0">
                <a:solidFill>
                  <a:srgbClr val="FF0000"/>
                </a:solidFill>
              </a:rPr>
              <a:t>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9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6F5C0-51DA-4DD4-9CD8-7C02E04EB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UDC Schedule (Jan. 22)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AA13F2-31C8-4C52-A2AC-7A63B78F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F234264-1CBC-45AC-BD70-C7BBA05B658F}"/>
              </a:ext>
            </a:extLst>
          </p:cNvPr>
          <p:cNvSpPr/>
          <p:nvPr/>
        </p:nvSpPr>
        <p:spPr bwMode="auto">
          <a:xfrm>
            <a:off x="1138441" y="1297369"/>
            <a:ext cx="4585687" cy="5028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008691-5A91-4971-858E-617200CCCBA1}"/>
              </a:ext>
            </a:extLst>
          </p:cNvPr>
          <p:cNvSpPr txBox="1"/>
          <p:nvPr/>
        </p:nvSpPr>
        <p:spPr>
          <a:xfrm>
            <a:off x="331427" y="1052736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9:00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5F3A9B-5DE1-4D1A-BF9F-2146094A9A5B}"/>
              </a:ext>
            </a:extLst>
          </p:cNvPr>
          <p:cNvSpPr txBox="1"/>
          <p:nvPr/>
        </p:nvSpPr>
        <p:spPr>
          <a:xfrm>
            <a:off x="331426" y="1596179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9:30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CD4639-D9B9-453A-9344-B336158E8AA5}"/>
              </a:ext>
            </a:extLst>
          </p:cNvPr>
          <p:cNvSpPr txBox="1"/>
          <p:nvPr/>
        </p:nvSpPr>
        <p:spPr>
          <a:xfrm>
            <a:off x="159904" y="2385500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10:30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D9EDE36-E4C1-465A-B448-4C7CE68D552F}"/>
              </a:ext>
            </a:extLst>
          </p:cNvPr>
          <p:cNvSpPr txBox="1"/>
          <p:nvPr/>
        </p:nvSpPr>
        <p:spPr>
          <a:xfrm>
            <a:off x="159903" y="2783801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10:45</a:t>
            </a:r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2A96D6-09C6-4D64-AE1E-FAA826F11933}"/>
              </a:ext>
            </a:extLst>
          </p:cNvPr>
          <p:cNvSpPr txBox="1"/>
          <p:nvPr/>
        </p:nvSpPr>
        <p:spPr>
          <a:xfrm>
            <a:off x="182730" y="3518939"/>
            <a:ext cx="932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11:30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280CC0-E265-41BB-9E89-40AAD6DBFA43}"/>
              </a:ext>
            </a:extLst>
          </p:cNvPr>
          <p:cNvSpPr txBox="1"/>
          <p:nvPr/>
        </p:nvSpPr>
        <p:spPr>
          <a:xfrm>
            <a:off x="159902" y="4098382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12:00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E967590-459D-43E3-B443-2DA9010B4853}"/>
              </a:ext>
            </a:extLst>
          </p:cNvPr>
          <p:cNvSpPr txBox="1"/>
          <p:nvPr/>
        </p:nvSpPr>
        <p:spPr>
          <a:xfrm>
            <a:off x="182730" y="4789326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13:30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84A902-CE29-4654-AA7A-7825FAD8C873}"/>
              </a:ext>
            </a:extLst>
          </p:cNvPr>
          <p:cNvSpPr txBox="1"/>
          <p:nvPr/>
        </p:nvSpPr>
        <p:spPr>
          <a:xfrm>
            <a:off x="159901" y="5578647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15:35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8EA22E3-F7B2-446F-A4EF-C0136D6D0F41}"/>
              </a:ext>
            </a:extLst>
          </p:cNvPr>
          <p:cNvSpPr txBox="1"/>
          <p:nvPr/>
        </p:nvSpPr>
        <p:spPr>
          <a:xfrm>
            <a:off x="159900" y="6007859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15:55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0EA2A63-354C-4EFE-A566-335D2EBC5BAD}"/>
              </a:ext>
            </a:extLst>
          </p:cNvPr>
          <p:cNvSpPr/>
          <p:nvPr/>
        </p:nvSpPr>
        <p:spPr bwMode="auto">
          <a:xfrm>
            <a:off x="1138441" y="1778068"/>
            <a:ext cx="4585687" cy="8736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DA52C97-F690-4399-8FC7-C8EF60C3F620}"/>
              </a:ext>
            </a:extLst>
          </p:cNvPr>
          <p:cNvSpPr/>
          <p:nvPr/>
        </p:nvSpPr>
        <p:spPr bwMode="auto">
          <a:xfrm>
            <a:off x="1138441" y="2649022"/>
            <a:ext cx="4585687" cy="3627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9C47BF39-13E9-4512-B158-D92D56F17160}"/>
              </a:ext>
            </a:extLst>
          </p:cNvPr>
          <p:cNvSpPr/>
          <p:nvPr/>
        </p:nvSpPr>
        <p:spPr bwMode="auto">
          <a:xfrm>
            <a:off x="1138441" y="2986760"/>
            <a:ext cx="4585687" cy="75561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E0A342B-4C0B-4387-A793-2660B6161189}"/>
              </a:ext>
            </a:extLst>
          </p:cNvPr>
          <p:cNvSpPr/>
          <p:nvPr/>
        </p:nvSpPr>
        <p:spPr bwMode="auto">
          <a:xfrm>
            <a:off x="1139983" y="3742372"/>
            <a:ext cx="4584145" cy="528313"/>
          </a:xfrm>
          <a:prstGeom prst="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4B320B3-1F65-4C87-B0A7-004103FE911D}"/>
              </a:ext>
            </a:extLst>
          </p:cNvPr>
          <p:cNvSpPr txBox="1"/>
          <p:nvPr/>
        </p:nvSpPr>
        <p:spPr>
          <a:xfrm>
            <a:off x="2790534" y="1931461"/>
            <a:ext cx="1314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Keynote</a:t>
            </a:r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C44691B-25B7-45AC-A8BA-6FED51B30511}"/>
              </a:ext>
            </a:extLst>
          </p:cNvPr>
          <p:cNvSpPr txBox="1"/>
          <p:nvPr/>
        </p:nvSpPr>
        <p:spPr>
          <a:xfrm>
            <a:off x="1440390" y="1303871"/>
            <a:ext cx="4015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Opening (Award Ceremony)</a:t>
            </a:r>
            <a:endParaRPr kumimoji="1" lang="ja-JP" altLang="en-US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64ED92B-2456-4E94-A954-55D7ABAFAC65}"/>
              </a:ext>
            </a:extLst>
          </p:cNvPr>
          <p:cNvSpPr txBox="1"/>
          <p:nvPr/>
        </p:nvSpPr>
        <p:spPr>
          <a:xfrm>
            <a:off x="2607885" y="2611651"/>
            <a:ext cx="1646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Coffee break</a:t>
            </a:r>
            <a:endParaRPr kumimoji="1" lang="ja-JP" altLang="en-US" sz="20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113C31A-495A-4493-9E65-B953B038FFFF}"/>
              </a:ext>
            </a:extLst>
          </p:cNvPr>
          <p:cNvSpPr txBox="1"/>
          <p:nvPr/>
        </p:nvSpPr>
        <p:spPr>
          <a:xfrm>
            <a:off x="1391025" y="3140751"/>
            <a:ext cx="4184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Short presentation (Saturn)</a:t>
            </a:r>
            <a:endParaRPr kumimoji="1" lang="ja-JP" altLang="en-US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65E80AE-3231-4911-9FD0-A2EB8A6F3913}"/>
              </a:ext>
            </a:extLst>
          </p:cNvPr>
          <p:cNvSpPr txBox="1"/>
          <p:nvPr/>
        </p:nvSpPr>
        <p:spPr>
          <a:xfrm>
            <a:off x="2173143" y="3770860"/>
            <a:ext cx="2920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Poster preparation</a:t>
            </a:r>
            <a:endParaRPr kumimoji="1" lang="ja-JP" altLang="en-US" b="1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B0ED8F8-EA17-45A3-8464-C55E979C3274}"/>
              </a:ext>
            </a:extLst>
          </p:cNvPr>
          <p:cNvSpPr/>
          <p:nvPr/>
        </p:nvSpPr>
        <p:spPr bwMode="auto">
          <a:xfrm>
            <a:off x="1138441" y="4264546"/>
            <a:ext cx="4585687" cy="75561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4E3EA18-4750-4FA4-98B5-F3E64AD5FA13}"/>
              </a:ext>
            </a:extLst>
          </p:cNvPr>
          <p:cNvSpPr txBox="1"/>
          <p:nvPr/>
        </p:nvSpPr>
        <p:spPr>
          <a:xfrm>
            <a:off x="1301152" y="4395897"/>
            <a:ext cx="4390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Poster presentation (Jupiter)</a:t>
            </a:r>
            <a:endParaRPr kumimoji="1" lang="ja-JP" altLang="en-US" b="1" dirty="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9622AFF2-F484-451C-8A9A-32ECB833FCE5}"/>
              </a:ext>
            </a:extLst>
          </p:cNvPr>
          <p:cNvSpPr/>
          <p:nvPr/>
        </p:nvSpPr>
        <p:spPr bwMode="auto">
          <a:xfrm>
            <a:off x="1138441" y="5001296"/>
            <a:ext cx="4585687" cy="8736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F77848D5-5CE0-4FA7-8FC6-2ED7489121DD}"/>
              </a:ext>
            </a:extLst>
          </p:cNvPr>
          <p:cNvSpPr/>
          <p:nvPr/>
        </p:nvSpPr>
        <p:spPr bwMode="auto">
          <a:xfrm>
            <a:off x="1132306" y="5866880"/>
            <a:ext cx="4585687" cy="3627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8761649-3F9C-40D7-9C47-D4D0EB4CAA81}"/>
              </a:ext>
            </a:extLst>
          </p:cNvPr>
          <p:cNvSpPr txBox="1"/>
          <p:nvPr/>
        </p:nvSpPr>
        <p:spPr>
          <a:xfrm>
            <a:off x="2601750" y="5829509"/>
            <a:ext cx="1646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Coffee break</a:t>
            </a:r>
            <a:endParaRPr kumimoji="1" lang="ja-JP" altLang="en-US" sz="20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B9FFACC-F0B7-4A0C-AECC-25F24C61921B}"/>
              </a:ext>
            </a:extLst>
          </p:cNvPr>
          <p:cNvSpPr txBox="1"/>
          <p:nvPr/>
        </p:nvSpPr>
        <p:spPr>
          <a:xfrm>
            <a:off x="2150600" y="5194001"/>
            <a:ext cx="2549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Regular sessions</a:t>
            </a:r>
            <a:endParaRPr kumimoji="1" lang="ja-JP" altLang="en-US" dirty="0"/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8B7AC68-5A28-4B8D-937E-E63A87ACEB30}"/>
              </a:ext>
            </a:extLst>
          </p:cNvPr>
          <p:cNvCxnSpPr/>
          <p:nvPr/>
        </p:nvCxnSpPr>
        <p:spPr bwMode="auto">
          <a:xfrm>
            <a:off x="5940152" y="1765536"/>
            <a:ext cx="0" cy="4429409"/>
          </a:xfrm>
          <a:prstGeom prst="straightConnector1">
            <a:avLst/>
          </a:prstGeom>
          <a:noFill/>
          <a:ln w="63500" cap="flat" cmpd="sng" algn="ctr">
            <a:solidFill>
              <a:schemeClr val="tx2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E4DD08C-D60A-4B3B-81D6-7F2513D70144}"/>
              </a:ext>
            </a:extLst>
          </p:cNvPr>
          <p:cNvSpPr txBox="1"/>
          <p:nvPr/>
        </p:nvSpPr>
        <p:spPr>
          <a:xfrm>
            <a:off x="6125692" y="3011761"/>
            <a:ext cx="201689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Room Jupiter</a:t>
            </a:r>
          </a:p>
          <a:p>
            <a:r>
              <a:rPr kumimoji="1" lang="en-US" altLang="ja-JP" dirty="0"/>
              <a:t>available in</a:t>
            </a:r>
          </a:p>
          <a:p>
            <a:r>
              <a:rPr kumimoji="1" lang="en-US" altLang="ja-JP" dirty="0"/>
              <a:t>9:30-16:00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3BC474A-39A8-40F2-91BC-3BC3B7BEC5DD}"/>
              </a:ext>
            </a:extLst>
          </p:cNvPr>
          <p:cNvSpPr txBox="1"/>
          <p:nvPr/>
        </p:nvSpPr>
        <p:spPr>
          <a:xfrm>
            <a:off x="6047590" y="5822669"/>
            <a:ext cx="3124573" cy="661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en-US" altLang="ja-JP" b="1" dirty="0">
                <a:solidFill>
                  <a:srgbClr val="FF0000"/>
                </a:solidFill>
              </a:rPr>
              <a:t>Please remove</a:t>
            </a:r>
          </a:p>
          <a:p>
            <a:pPr>
              <a:lnSpc>
                <a:spcPts val="1400"/>
              </a:lnSpc>
            </a:pPr>
            <a:r>
              <a:rPr kumimoji="1" lang="en-US" altLang="ja-JP" b="1" dirty="0">
                <a:solidFill>
                  <a:srgbClr val="FF0000"/>
                </a:solidFill>
              </a:rPr>
              <a:t>your poster by 4PM.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23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Uploading Presentation File</a:t>
            </a:r>
            <a:br>
              <a:rPr lang="en-US" altLang="ja-JP" dirty="0">
                <a:latin typeface="Arial" charset="0"/>
              </a:rPr>
            </a:br>
            <a:r>
              <a:rPr lang="en-US" altLang="ja-JP" dirty="0">
                <a:latin typeface="Arial" charset="0"/>
              </a:rPr>
              <a:t>(for 3-min. short presentation)</a:t>
            </a:r>
            <a:endParaRPr lang="ja-JP" altLang="en-US" dirty="0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All the speakers must upload presentation</a:t>
            </a:r>
            <a:r>
              <a:rPr lang="en-US" altLang="ko-KR" dirty="0">
                <a:latin typeface="Arial" charset="0"/>
              </a:rPr>
              <a:t> files 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lang="en-US" altLang="ja-JP" sz="2400" dirty="0">
                <a:hlinkClick r:id="rId3"/>
              </a:rPr>
              <a:t>http://tsys.jp/aspdac/cgi/add_file.cgi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11, 2019</a:t>
            </a:r>
          </a:p>
          <a:p>
            <a:pPr algn="ctr">
              <a:buNone/>
            </a:pPr>
            <a:r>
              <a:rPr kumimoji="0" lang="en-US" altLang="ko-KR" dirty="0"/>
              <a:t>(Please log in by ID/password used for your paper submission.) </a:t>
            </a: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Available file format is </a:t>
            </a:r>
            <a:r>
              <a:rPr lang="en-US" altLang="ja-JP" b="1" dirty="0">
                <a:latin typeface="Arial" charset="0"/>
              </a:rPr>
              <a:t>PDF only</a:t>
            </a:r>
            <a:r>
              <a:rPr lang="en-US" altLang="ja-JP" dirty="0">
                <a:latin typeface="Arial" charset="0"/>
              </a:rPr>
              <a:t>.</a:t>
            </a:r>
          </a:p>
          <a:p>
            <a:r>
              <a:rPr lang="en-US" altLang="ja-JP" dirty="0">
                <a:latin typeface="Arial" charset="0"/>
              </a:rPr>
              <a:t>Max. number of slides is </a:t>
            </a:r>
            <a:r>
              <a:rPr lang="en-US" altLang="ja-JP" b="1" dirty="0">
                <a:latin typeface="Arial" charset="0"/>
              </a:rPr>
              <a:t>5</a:t>
            </a:r>
            <a:r>
              <a:rPr lang="en-US" altLang="ja-JP" dirty="0">
                <a:latin typeface="Arial" charset="0"/>
              </a:rPr>
              <a:t>.</a:t>
            </a:r>
          </a:p>
          <a:p>
            <a:pPr marL="0" indent="0">
              <a:buNone/>
            </a:pP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2019 ARCHIVE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can make your slides available via the ASP-DAC 2019 ARCHIVE Web after the 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>
                <a:latin typeface="Arial" charset="0"/>
              </a:rPr>
              <a:t>FYI: ASP-DAC 2017 Archive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400" dirty="0">
                <a:latin typeface="Arial" charset="0"/>
                <a:hlinkClick r:id="rId3"/>
              </a:rPr>
              <a:t>http://www.aspdac.com/aspdac2017/archive/</a:t>
            </a: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You will be asked during upload</a:t>
            </a:r>
            <a:r>
              <a:rPr kumimoji="0" lang="en-US" altLang="ko-KR" sz="2400" dirty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2019 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We recommend you to have your slides on the archive, for it 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3D2073-D814-4BB6-BDE2-B71ED869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Short Presentation Session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58F899-7EA5-4C88-85C8-3BFB8BFF7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en-US" altLang="ja-JP" b="1" dirty="0"/>
              <a:t>3 minutes </a:t>
            </a:r>
            <a:r>
              <a:rPr kumimoji="1" lang="en-US" altLang="ja-JP" dirty="0"/>
              <a:t>talk for each paper (without Q&amp;A)</a:t>
            </a:r>
          </a:p>
          <a:p>
            <a:r>
              <a:rPr lang="en-US" altLang="ja-JP" dirty="0"/>
              <a:t>Session chairs combine all the slides into one PDF file and set up in a laptop for presentation.</a:t>
            </a:r>
          </a:p>
          <a:p>
            <a:pPr lvl="1"/>
            <a:r>
              <a:rPr kumimoji="1" lang="en-US" altLang="ja-JP" dirty="0"/>
              <a:t>It is NOT allowed to use your own laptop.</a:t>
            </a:r>
          </a:p>
          <a:p>
            <a:pPr lvl="1"/>
            <a:r>
              <a:rPr lang="en-US" altLang="ja-JP" dirty="0"/>
              <a:t>It is difficult to update your slide in a few minutes.(*)</a:t>
            </a:r>
            <a:endParaRPr kumimoji="1" lang="en-US" altLang="ja-JP" dirty="0"/>
          </a:p>
          <a:p>
            <a:r>
              <a:rPr lang="en-US" altLang="ja-JP" b="1" dirty="0"/>
              <a:t>Please keep your time.</a:t>
            </a:r>
            <a:r>
              <a:rPr lang="en-US" altLang="ja-JP" dirty="0"/>
              <a:t> When the session chair shows “time up” sign, please finish your talk in a few seconds.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617F0A-417E-4125-A823-F5132587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FA2B4-6279-4A32-8677-B80C65425638}"/>
              </a:ext>
            </a:extLst>
          </p:cNvPr>
          <p:cNvSpPr txBox="1"/>
          <p:nvPr/>
        </p:nvSpPr>
        <p:spPr>
          <a:xfrm>
            <a:off x="2070641" y="1127452"/>
            <a:ext cx="50027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rgbClr val="00B050"/>
                </a:solidFill>
              </a:rPr>
              <a:t>10:45-11:30, at Room Saturn</a:t>
            </a:r>
            <a:endParaRPr kumimoji="1" lang="ja-JP" altLang="en-US" sz="2800" b="1" dirty="0">
              <a:solidFill>
                <a:srgbClr val="00B05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91A9D1-D2D8-4E5E-9B95-7363F27A19A2}"/>
              </a:ext>
            </a:extLst>
          </p:cNvPr>
          <p:cNvSpPr txBox="1"/>
          <p:nvPr/>
        </p:nvSpPr>
        <p:spPr>
          <a:xfrm>
            <a:off x="2987824" y="5966075"/>
            <a:ext cx="533992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/>
              <a:t>(*) If you want to update your slide after uploading,</a:t>
            </a:r>
          </a:p>
          <a:p>
            <a:r>
              <a:rPr kumimoji="1" lang="en-US" altLang="ja-JP" sz="1800" dirty="0"/>
              <a:t>please contact UDC Chairs as early as you can.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4096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8EC6D9-9603-45C2-B2F5-14A8F0EC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Poster Preparation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68D39C-DF93-4A14-9745-4BC578F5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61" y="1196975"/>
            <a:ext cx="8704263" cy="1842765"/>
          </a:xfrm>
        </p:spPr>
        <p:txBody>
          <a:bodyPr/>
          <a:lstStyle/>
          <a:p>
            <a:r>
              <a:rPr kumimoji="1" lang="en-US" altLang="ja-JP" dirty="0"/>
              <a:t>Poster board is </a:t>
            </a:r>
            <a:r>
              <a:rPr kumimoji="1" lang="en-US" altLang="ja-JP" b="1" dirty="0"/>
              <a:t>990 mm width x 2,700 mm height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There is no printer at the conference site.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16FCA6-16F6-4448-8573-B175B1E8F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3BEF1E50-9877-4706-9354-587DF2B18005}"/>
              </a:ext>
            </a:extLst>
          </p:cNvPr>
          <p:cNvSpPr txBox="1">
            <a:spLocks/>
          </p:cNvSpPr>
          <p:nvPr/>
        </p:nvSpPr>
        <p:spPr bwMode="auto">
          <a:xfrm>
            <a:off x="260062" y="4288937"/>
            <a:ext cx="8704263" cy="184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buChar char="n"/>
              <a:defRPr kumimoji="1"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kumimoji="1"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kumimoji="1" sz="2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charset="0"/>
              <a:buChar char="n"/>
              <a:defRPr kumimoji="1"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 kumimoji="1"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ja-JP" altLang="en-US" kern="0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2F24A18-228E-4D78-96F4-C4C690F5DBDF}"/>
              </a:ext>
            </a:extLst>
          </p:cNvPr>
          <p:cNvSpPr txBox="1">
            <a:spLocks/>
          </p:cNvSpPr>
          <p:nvPr/>
        </p:nvSpPr>
        <p:spPr bwMode="auto">
          <a:xfrm>
            <a:off x="-1344" y="2360492"/>
            <a:ext cx="9143999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altLang="ja-JP" kern="0" dirty="0"/>
              <a:t>Poster Setup</a:t>
            </a:r>
            <a:endParaRPr lang="ja-JP" altLang="en-US" kern="0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3712FE60-3B46-45EA-91A1-390D47C46F6C}"/>
              </a:ext>
            </a:extLst>
          </p:cNvPr>
          <p:cNvSpPr txBox="1">
            <a:spLocks/>
          </p:cNvSpPr>
          <p:nvPr/>
        </p:nvSpPr>
        <p:spPr bwMode="auto">
          <a:xfrm>
            <a:off x="260061" y="3698151"/>
            <a:ext cx="8704263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charset="0"/>
              <a:buChar char="n"/>
              <a:defRPr kumimoji="1"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kumimoji="1"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kumimoji="1" sz="22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charset="0"/>
              <a:buChar char="n"/>
              <a:defRPr kumimoji="1"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 kumimoji="1"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kern="0" dirty="0"/>
              <a:t>Poster room (Jupiter) is available in 9:30-16:00, Jan. 22.</a:t>
            </a:r>
          </a:p>
          <a:p>
            <a:r>
              <a:rPr lang="en-US" altLang="ja-JP" dirty="0"/>
              <a:t>Pushpins will be prepared in the poster room.</a:t>
            </a:r>
            <a:endParaRPr lang="en-US" altLang="ja-JP" kern="0" dirty="0"/>
          </a:p>
          <a:p>
            <a:r>
              <a:rPr lang="en-US" altLang="ja-JP" kern="0" dirty="0"/>
              <a:t>We recommend to put your poster after the short presentation session (11:30-12:00)</a:t>
            </a:r>
          </a:p>
        </p:txBody>
      </p:sp>
    </p:spTree>
    <p:extLst>
      <p:ext uri="{BB962C8B-B14F-4D97-AF65-F5344CB8AC3E}">
        <p14:creationId xmlns:p14="http://schemas.microsoft.com/office/powerpoint/2010/main" val="4094241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3D2073-D814-4BB6-BDE2-B71ED869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Poster Session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58F899-7EA5-4C88-85C8-3BFB8BFF7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/>
          </a:p>
          <a:p>
            <a:r>
              <a:rPr kumimoji="1" lang="en-US" altLang="ja-JP" dirty="0"/>
              <a:t>Please stay around your poster and enjoy discussion.</a:t>
            </a:r>
          </a:p>
          <a:p>
            <a:r>
              <a:rPr lang="en-US" altLang="ja-JP" dirty="0"/>
              <a:t>Food will be served in the poster session.</a:t>
            </a:r>
          </a:p>
          <a:p>
            <a:endParaRPr lang="en-US" altLang="ja-JP" dirty="0"/>
          </a:p>
          <a:p>
            <a:r>
              <a:rPr lang="en-US" altLang="ja-JP" dirty="0"/>
              <a:t>After poster session, please remove your poster by 16:00, Jan. 22.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F617F0A-417E-4125-A823-F51325871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FA2B4-6279-4A32-8677-B80C65425638}"/>
              </a:ext>
            </a:extLst>
          </p:cNvPr>
          <p:cNvSpPr txBox="1"/>
          <p:nvPr/>
        </p:nvSpPr>
        <p:spPr>
          <a:xfrm>
            <a:off x="2070641" y="1127452"/>
            <a:ext cx="5083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rgbClr val="00B050"/>
                </a:solidFill>
              </a:rPr>
              <a:t>12:00-13:30, at Room Jupiter</a:t>
            </a:r>
            <a:endParaRPr kumimoji="1" lang="ja-JP" alt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84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71B6C3-5785-4B53-A159-F2A2C819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Poster Setup and Removal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7634C1-793B-4DE2-B196-23454D99C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Poster room (Jupiter) is available in 9:30-16:00, Jan. 22.</a:t>
            </a:r>
          </a:p>
          <a:p>
            <a:r>
              <a:rPr lang="en-US" altLang="ja-JP" dirty="0"/>
              <a:t>We recommend to put your poster after the short presentation session (11:30-12:00)</a:t>
            </a:r>
          </a:p>
          <a:p>
            <a:r>
              <a:rPr lang="en-US" altLang="ja-JP" dirty="0"/>
              <a:t>After poster presentation, please remove your poster by 16:00, Jan. 22.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5D73C0-7145-41CE-8BCB-42AB3FEDA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D80F79-98C0-324D-B111-DA94A645BE50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68631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5421</TotalTime>
  <Words>495</Words>
  <Application>Microsoft Office PowerPoint</Application>
  <PresentationFormat>画面に合わせる (4:3)</PresentationFormat>
  <Paragraphs>95</Paragraphs>
  <Slides>9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Arial</vt:lpstr>
      <vt:lpstr>Helvetica</vt:lpstr>
      <vt:lpstr>Tahoma</vt:lpstr>
      <vt:lpstr>Times New Roman</vt:lpstr>
      <vt:lpstr>Wingdings</vt:lpstr>
      <vt:lpstr>Blends</vt:lpstr>
      <vt:lpstr>University Design Contest Presentation Guidelines</vt:lpstr>
      <vt:lpstr>UDC Sessions</vt:lpstr>
      <vt:lpstr>UDC Schedule (Jan. 22)</vt:lpstr>
      <vt:lpstr>Uploading Presentation File (for 3-min. short presentation)</vt:lpstr>
      <vt:lpstr>ASP-DAC 2019 ARCHIVE</vt:lpstr>
      <vt:lpstr>Short Presentation Session</vt:lpstr>
      <vt:lpstr>Poster Preparation</vt:lpstr>
      <vt:lpstr>Poster Session</vt:lpstr>
      <vt:lpstr>Poster Setup and Removal</vt:lpstr>
    </vt:vector>
  </TitlesOfParts>
  <Company>Kyoto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Akira Tsuchiya</cp:lastModifiedBy>
  <cp:revision>145</cp:revision>
  <cp:lastPrinted>2017-12-22T06:49:12Z</cp:lastPrinted>
  <dcterms:created xsi:type="dcterms:W3CDTF">2003-09-04T23:57:55Z</dcterms:created>
  <dcterms:modified xsi:type="dcterms:W3CDTF">2019-01-09T09:43:02Z</dcterms:modified>
</cp:coreProperties>
</file>