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115" d="100"/>
          <a:sy n="115" d="100"/>
        </p:scale>
        <p:origin x="3114" y="132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9/archive/program/program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2020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December 31, 2019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</a:t>
            </a:r>
            <a:r>
              <a:rPr lang="en-US" altLang="ja-JP" dirty="0" smtClean="0"/>
              <a:t>tsys.jp/aspdac/cgi/add_file.cgi</a:t>
            </a:r>
            <a:r>
              <a:rPr kumimoji="0" lang="en-US" altLang="zh-TW" dirty="0" smtClean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r>
              <a:rPr kumimoji="0" lang="en-US" altLang="ko-KR" sz="1600" dirty="0" smtClean="0">
                <a:latin typeface="Arial" charset="0"/>
              </a:rPr>
              <a:t>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r>
              <a:rPr kumimoji="0" lang="en-US" altLang="ko-KR" sz="1600" dirty="0" smtClean="0">
                <a:latin typeface="Arial" charset="0"/>
                <a:cs typeface="ＭＳ Ｐゴシック" charset="0"/>
              </a:rPr>
              <a:t> 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</a:t>
            </a:r>
            <a:r>
              <a:rPr lang="en-US" altLang="zh-TW" dirty="0"/>
              <a:t>laser </a:t>
            </a:r>
            <a:r>
              <a:rPr lang="en-US" altLang="zh-TW" dirty="0" smtClean="0"/>
              <a:t>pointer, </a:t>
            </a:r>
            <a:r>
              <a:rPr kumimoji="0" lang="en-US" altLang="ja-JP" dirty="0" smtClean="0">
                <a:latin typeface="Arial" charset="0"/>
              </a:rPr>
              <a:t>mouse </a:t>
            </a:r>
            <a:r>
              <a:rPr kumimoji="0" lang="en-US" altLang="ja-JP" dirty="0">
                <a:latin typeface="Arial" charset="0"/>
              </a:rPr>
              <a:t>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r>
              <a:rPr kumimoji="0" lang="en-US" altLang="ko-KR" sz="1800" dirty="0" smtClean="0">
                <a:latin typeface="Arial" charset="0"/>
              </a:rPr>
              <a:t>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</a:p>
          <a:p>
            <a:pPr lvl="1" eaLnBrk="1" hangingPunct="1"/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306A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site</a:t>
            </a:r>
            <a:endParaRPr kumimoji="0" lang="en-US" altLang="ko-KR" sz="24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14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Tue.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) –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16</a:t>
            </a:r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(Thur.), 8:00AM – 6:00PM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tsys.jp/aspdac/cgi/add_file.cgi</a:t>
            </a:r>
            <a:r>
              <a:rPr kumimoji="0" lang="en-US" altLang="zh-TW" sz="2400" dirty="0" smtClean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December 31, 2019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2007-2016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ASP-DAC </a:t>
            </a:r>
            <a:r>
              <a:rPr kumimoji="0" lang="en-US" altLang="ja-JP" smtClean="0">
                <a:latin typeface="Arial" charset="0"/>
              </a:rPr>
              <a:t>2020 </a:t>
            </a:r>
            <a:r>
              <a:rPr kumimoji="0" lang="en-US" altLang="ja-JP" dirty="0" smtClean="0">
                <a:latin typeface="Arial" charset="0"/>
              </a:rPr>
              <a:t>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2020 ARCHIVE </a:t>
            </a:r>
            <a:r>
              <a:rPr kumimoji="0" lang="en-US" altLang="ja-JP" sz="2400" dirty="0">
                <a:latin typeface="Arial" charset="0"/>
              </a:rPr>
              <a:t>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2019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dirty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www.aspdac.com/aspdac2019/archive/program/program.html</a:t>
            </a:r>
            <a:endParaRPr lang="en-US" altLang="zh-TW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2020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Time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8:00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8:50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(Jan. 14 – 16)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Room 309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at the conference 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Office 2016, Adobe Acrobat Reader DC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8248</TotalTime>
  <Words>456</Words>
  <Application>Microsoft Office PowerPoint</Application>
  <PresentationFormat>如螢幕大小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ＭＳ Ｐゴシック</vt:lpstr>
      <vt:lpstr>新細明體</vt:lpstr>
      <vt:lpstr>Arial</vt:lpstr>
      <vt:lpstr>Helvetica</vt:lpstr>
      <vt:lpstr>Symbol</vt:lpstr>
      <vt:lpstr>Tahoma</vt:lpstr>
      <vt:lpstr>Times New Roman</vt:lpstr>
      <vt:lpstr>Wingdings</vt:lpstr>
      <vt:lpstr>Blends</vt:lpstr>
      <vt:lpstr>Presentation and Audio Visual Guidelines</vt:lpstr>
      <vt:lpstr>Uploading Presentation Files</vt:lpstr>
      <vt:lpstr>ASP-DAC 2020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Chien-Chung Ho</cp:lastModifiedBy>
  <cp:revision>144</cp:revision>
  <cp:lastPrinted>2017-12-22T06:49:12Z</cp:lastPrinted>
  <dcterms:created xsi:type="dcterms:W3CDTF">2003-09-04T23:57:55Z</dcterms:created>
  <dcterms:modified xsi:type="dcterms:W3CDTF">2019-12-16T04:00:46Z</dcterms:modified>
</cp:coreProperties>
</file>