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3" r:id="rId9"/>
    <p:sldId id="264" r:id="rId10"/>
    <p:sldId id="261" r:id="rId1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>
                <a:latin typeface="Arial" charset="0"/>
              </a:rPr>
              <a:t>Presentation and Audio Visual Guidelines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>
                <a:latin typeface="Arial" charset="0"/>
                <a:ea typeface="新細明體" charset="0"/>
                <a:cs typeface="新細明體" charset="0"/>
              </a:rPr>
              <a:t>ASP-DAC 2023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>
                <a:solidFill>
                  <a:srgbClr val="008000"/>
                </a:solidFill>
              </a:rPr>
              <a:t>by January 13, 2023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Papers: PPT, PPTX, 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http://tsys.jp/aspdac/cgi/add_file.cgi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Room </a:t>
            </a:r>
          </a:p>
          <a:p>
            <a:pPr lvl="1" eaLnBrk="1" hangingPunct="1"/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</a:t>
            </a:r>
            <a:r>
              <a:rPr kumimoji="0" lang="en-US" altLang="ja-JP" b="1" dirty="0" err="1">
                <a:solidFill>
                  <a:srgbClr val="008000"/>
                </a:solidFill>
                <a:latin typeface="Arial" charset="0"/>
                <a:cs typeface="ＭＳ Ｐゴシック" charset="0"/>
              </a:rPr>
              <a:t>Phobos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site</a:t>
            </a:r>
            <a:endParaRPr kumimoji="0" lang="en-US" altLang="ko-KR" sz="2400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Jan16(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Mon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) – Jan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19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(Thu), 8:00AM – 6:00PM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File checking Room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</a:rPr>
              <a:t>Room Deimos </a:t>
            </a:r>
            <a:r>
              <a:rPr kumimoji="0" lang="en-US" altLang="ja-JP" dirty="0">
                <a:latin typeface="Arial" charset="0"/>
              </a:rPr>
              <a:t>at </a:t>
            </a:r>
            <a:r>
              <a:rPr kumimoji="0" lang="en-US" altLang="ko-KR" dirty="0">
                <a:latin typeface="Arial" charset="0"/>
              </a:rPr>
              <a:t>the conference site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</a:rPr>
              <a:t>Jan 16 (Mon) – Jan 19 (Thu), 8:00AM – 6:00PM</a:t>
            </a: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All the speakers must upload presentation</a:t>
            </a:r>
            <a:r>
              <a:rPr lang="en-US" altLang="ko-KR" dirty="0">
                <a:latin typeface="Arial" charset="0"/>
              </a:rPr>
              <a:t> files 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http://tsys.jp/aspdac/cgi/add_file.cgi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13, 2023</a:t>
            </a:r>
            <a:r>
              <a:rPr kumimoji="0" lang="en-US" altLang="ko-KR" b="1" dirty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either in </a:t>
            </a:r>
            <a:r>
              <a:rPr lang="en-US" altLang="ja-JP" b="1" dirty="0">
                <a:latin typeface="Arial" charset="0"/>
              </a:rPr>
              <a:t>PowerPoint 97-2003</a:t>
            </a:r>
            <a:r>
              <a:rPr lang="en-US" altLang="ja-JP" dirty="0">
                <a:latin typeface="Arial" charset="0"/>
              </a:rPr>
              <a:t> (.ppt), </a:t>
            </a:r>
            <a:r>
              <a:rPr lang="en-US" altLang="ja-JP" b="1" dirty="0">
                <a:latin typeface="Arial" charset="0"/>
              </a:rPr>
              <a:t>PowerPoint 2007-2016</a:t>
            </a:r>
            <a:r>
              <a:rPr lang="en-US" altLang="ja-JP" dirty="0">
                <a:latin typeface="Arial" charset="0"/>
              </a:rPr>
              <a:t> (.pptx), or </a:t>
            </a:r>
            <a:r>
              <a:rPr lang="en-US" altLang="ja-JP" b="1" dirty="0">
                <a:latin typeface="Arial" charset="0"/>
              </a:rPr>
              <a:t>PDF</a:t>
            </a:r>
            <a:r>
              <a:rPr lang="en-US" altLang="ja-JP" dirty="0">
                <a:latin typeface="Arial" charset="0"/>
              </a:rPr>
              <a:t> formats</a:t>
            </a:r>
          </a:p>
          <a:p>
            <a:pPr marL="0" indent="0">
              <a:buNone/>
            </a:pP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2023 ARCHIVE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can make your slides available via the ASP-DAC 2023 ARCHIVE Web after the 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FYI: ASP-DAC 2022 Archive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https://www.aspdac.com/aspdac2022/taoka/program/program.html</a:t>
            </a:r>
            <a:endParaRPr kumimoji="0" lang="en-US" altLang="zh-TW" sz="20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You will be asked during upload</a:t>
            </a:r>
            <a:r>
              <a:rPr kumimoji="0" lang="en-US" altLang="ko-KR" sz="2400" dirty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2023 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We recommend you to have your slides on the archive, for it 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You have 25 min (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20 min for presentation and 5 min for Q&amp;A)</a:t>
            </a:r>
          </a:p>
          <a:p>
            <a:pPr eaLnBrk="1" hangingPunct="1"/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punctuation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Projector</a:t>
            </a:r>
            <a:r>
              <a:rPr kumimoji="0" lang="en-US" altLang="ja-JP" dirty="0">
                <a:latin typeface="Arial" charset="0"/>
              </a:rPr>
              <a:t>/Laser Pointer/Microphones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with USB connectors</a:t>
            </a: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PowerPoint 2013 and PowerPoint 2021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Adobe Acrobat Reader DC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5333</TotalTime>
  <Words>652</Words>
  <Application>Microsoft Office PowerPoint</Application>
  <PresentationFormat>画面に合わせる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ＭＳ Ｐゴシック</vt:lpstr>
      <vt:lpstr>新細明體</vt:lpstr>
      <vt:lpstr>Arial</vt:lpstr>
      <vt:lpstr>Helvetica</vt:lpstr>
      <vt:lpstr>Symbol</vt:lpstr>
      <vt:lpstr>Tahoma</vt:lpstr>
      <vt:lpstr>Times New Roman</vt:lpstr>
      <vt:lpstr>Wingdings</vt:lpstr>
      <vt:lpstr>Blends</vt:lpstr>
      <vt:lpstr>Presentation and Audio Visual Guidelines</vt:lpstr>
      <vt:lpstr>Uploading Presentation Files</vt:lpstr>
      <vt:lpstr>ASP-DAC 2023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菅原 幸史</cp:lastModifiedBy>
  <cp:revision>139</cp:revision>
  <cp:lastPrinted>2017-12-22T06:49:12Z</cp:lastPrinted>
  <dcterms:created xsi:type="dcterms:W3CDTF">2003-09-04T23:57:55Z</dcterms:created>
  <dcterms:modified xsi:type="dcterms:W3CDTF">2023-01-08T05:30:10Z</dcterms:modified>
</cp:coreProperties>
</file>