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8" r:id="rId3"/>
    <p:sldId id="267" r:id="rId4"/>
    <p:sldId id="260" r:id="rId5"/>
    <p:sldId id="258" r:id="rId6"/>
    <p:sldId id="259" r:id="rId7"/>
    <p:sldId id="265" r:id="rId8"/>
    <p:sldId id="263" r:id="rId9"/>
    <p:sldId id="264" r:id="rId10"/>
    <p:sldId id="261" r:id="rId11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44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813" autoAdjust="0"/>
  </p:normalViewPr>
  <p:slideViewPr>
    <p:cSldViewPr>
      <p:cViewPr varScale="1">
        <p:scale>
          <a:sx n="163" d="100"/>
          <a:sy n="163" d="100"/>
        </p:scale>
        <p:origin x="1734" y="138"/>
      </p:cViewPr>
      <p:guideLst>
        <p:guide orient="horz" pos="8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412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4123BBAF-527C-4D84-84AF-007FCA4D58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412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282887DF-E57C-4E08-A4AE-FE61D8D35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5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9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6413"/>
            <a:ext cx="3367087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9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200">
                <a:latin typeface="Times New Roman" charset="0"/>
              </a:rPr>
              <a:pPr/>
              <a:t>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707B8-7B99-BC4E-B2C6-EF36E9C71E3D}" type="slidenum">
              <a:rPr kumimoji="0" lang="ja-JP" altLang="en-US" sz="1200">
                <a:latin typeface="Times New Roman" charset="0"/>
              </a:rPr>
              <a:pPr/>
              <a:t>10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200">
                <a:latin typeface="Times New Roman" charset="0"/>
              </a:rPr>
              <a:pPr/>
              <a:t>2</a:t>
            </a:fld>
            <a:endParaRPr kumimoji="0" lang="en-US" altLang="ja-JP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200">
                <a:latin typeface="Times New Roman" charset="0"/>
              </a:rPr>
              <a:pPr/>
              <a:t>3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FB97DE-4DA3-1C4B-AFAF-6F9CC8F38E0A}" type="slidenum">
              <a:rPr kumimoji="0" lang="ja-JP" altLang="en-US" sz="1200">
                <a:latin typeface="Times New Roman" charset="0"/>
              </a:rPr>
              <a:pPr/>
              <a:t>4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EA73DC-9E1B-1B48-951C-1A9A2F0D370E}" type="slidenum">
              <a:rPr kumimoji="0" lang="ja-JP" altLang="en-US" sz="1200">
                <a:latin typeface="Times New Roman" charset="0"/>
              </a:rPr>
              <a:pPr/>
              <a:t>5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4085E5-4740-CE42-9307-37E15F6EF2CD}" type="slidenum">
              <a:rPr kumimoji="0" lang="ja-JP" altLang="en-US" sz="1200">
                <a:latin typeface="Times New Roman" charset="0"/>
              </a:rPr>
              <a:pPr/>
              <a:t>6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81040-664D-B644-9E7C-4A7D10335AD4}" type="slidenum">
              <a:rPr kumimoji="0" lang="ja-JP" altLang="en-US" sz="1200">
                <a:latin typeface="Times New Roman" charset="0"/>
              </a:rPr>
              <a:pPr/>
              <a:t>7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79A92A-B40E-5641-B721-BFC0E89F9449}" type="slidenum">
              <a:rPr kumimoji="0" lang="ja-JP" altLang="en-US" sz="1200">
                <a:latin typeface="Times New Roman" charset="0"/>
              </a:rPr>
              <a:pPr/>
              <a:t>8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218DA-5B6E-A143-87B7-D802A802C4DB}" type="slidenum">
              <a:rPr kumimoji="0" lang="ja-JP" altLang="en-US" sz="1200">
                <a:latin typeface="Times New Roman" charset="0"/>
              </a:rPr>
              <a:pPr/>
              <a:t>9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sys.jp/aspdac/cgi/add_file.cg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 dirty="0">
                <a:latin typeface="Arial" charset="0"/>
              </a:rPr>
              <a:t>Presentation and Audio Visual Guidelines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zh-TW" dirty="0">
                <a:latin typeface="Arial" charset="0"/>
                <a:ea typeface="新細明體" charset="0"/>
                <a:cs typeface="新細明體" charset="0"/>
              </a:rPr>
              <a:t>ASP-DAC 2024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883121" y="3860800"/>
            <a:ext cx="7433295" cy="18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kumimoji="0" lang="en-US" altLang="ko-KR" sz="2800" dirty="0">
                <a:solidFill>
                  <a:schemeClr val="hlink"/>
                </a:solidFill>
              </a:rPr>
              <a:t>Please </a:t>
            </a:r>
            <a:r>
              <a:rPr kumimoji="0" lang="en-US" altLang="ja-JP" sz="2800" dirty="0">
                <a:solidFill>
                  <a:schemeClr val="hlink"/>
                </a:solidFill>
              </a:rPr>
              <a:t>upload your presentation file via </a:t>
            </a:r>
            <a:r>
              <a:rPr kumimoji="0" lang="en-US" altLang="ko-KR" sz="2800" dirty="0">
                <a:solidFill>
                  <a:schemeClr val="hlink"/>
                </a:solidFill>
              </a:rPr>
              <a:t>w</a:t>
            </a:r>
            <a:r>
              <a:rPr kumimoji="0" lang="en-US" altLang="ja-JP" sz="2800" dirty="0">
                <a:solidFill>
                  <a:schemeClr val="hlink"/>
                </a:solidFill>
              </a:rPr>
              <a:t>eb</a:t>
            </a:r>
          </a:p>
          <a:p>
            <a:pPr algn="ctr">
              <a:spcBef>
                <a:spcPct val="10000"/>
              </a:spcBef>
            </a:pPr>
            <a:r>
              <a:rPr kumimoji="0" lang="en-US" altLang="ja-JP" sz="2800" b="1" dirty="0">
                <a:solidFill>
                  <a:srgbClr val="008000"/>
                </a:solidFill>
              </a:rPr>
              <a:t>by January 11, 2024</a:t>
            </a:r>
            <a:endParaRPr kumimoji="0" lang="en-US" altLang="ja-JP" sz="2800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kumimoji="0" lang="en-US" altLang="ja-JP" dirty="0"/>
              <a:t>(Regular Papers/Invited Papers: PPT, PPTX, or PDF)</a:t>
            </a:r>
          </a:p>
          <a:p>
            <a:pPr algn="ctr">
              <a:spcBef>
                <a:spcPct val="10000"/>
              </a:spcBef>
            </a:pPr>
            <a:r>
              <a:rPr lang="en-US" altLang="ja-JP" dirty="0"/>
              <a:t>http://tsys.jp/aspdac/cgi/add_file.cgi</a:t>
            </a:r>
            <a:r>
              <a:rPr kumimoji="0" lang="en-US" altLang="zh-TW" dirty="0">
                <a:ea typeface="新細明體" charset="0"/>
                <a:cs typeface="新細明體" charset="0"/>
              </a:rPr>
              <a:t> </a:t>
            </a:r>
            <a:endParaRPr kumimoji="0" lang="en-US" altLang="ja-JP" dirty="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C52498-6E05-8D44-B529-24FFDE588DF4}" type="slidenum">
              <a:rPr kumimoji="0" lang="ja-JP" altLang="en-US" sz="1400">
                <a:latin typeface="Tahoma" charset="0"/>
              </a:rPr>
              <a:pPr/>
              <a:t>10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Rehearsal is the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51117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IMPORTANT!</a:t>
            </a:r>
            <a:r>
              <a:rPr kumimoji="0" lang="en-US" altLang="ja-JP" dirty="0">
                <a:latin typeface="Arial" charset="0"/>
              </a:rPr>
              <a:t> 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Present your complete message within the allotted time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Rehearsing is the best way to achieve this</a:t>
            </a: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Rehearsal Room </a:t>
            </a:r>
          </a:p>
          <a:p>
            <a:pPr lvl="1" eaLnBrk="1" hangingPunct="1"/>
            <a:r>
              <a:rPr kumimoji="0" lang="en-US" altLang="ja-JP" b="1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Room 201 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conference </a:t>
            </a:r>
            <a:r>
              <a:rPr kumimoji="0" lang="en-US" altLang="ko-KR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site</a:t>
            </a:r>
            <a:endParaRPr kumimoji="0" lang="en-US" altLang="ko-KR" sz="2400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1" eaLnBrk="1" hangingPunct="1"/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Jan 23 (Tue) – Jan 25 (Thu), 8:00AM – 6:00PM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File Checking Room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</a:rPr>
              <a:t>Room 202 </a:t>
            </a:r>
            <a:r>
              <a:rPr kumimoji="0" lang="en-US" altLang="ja-JP" dirty="0">
                <a:latin typeface="Arial" charset="0"/>
              </a:rPr>
              <a:t>at </a:t>
            </a:r>
            <a:r>
              <a:rPr kumimoji="0" lang="en-US" altLang="ko-KR" dirty="0">
                <a:latin typeface="Arial" charset="0"/>
              </a:rPr>
              <a:t>the conference site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</a:rPr>
              <a:t>Jan 23 (Tue) – Jan 25 (Thu), 8:00AM – 6:00PM</a:t>
            </a:r>
          </a:p>
          <a:p>
            <a:pPr eaLnBrk="1" hangingPunct="1"/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>
                <a:latin typeface="Arial" charset="0"/>
              </a:rPr>
              <a:t>Uploading Presentation Files</a:t>
            </a:r>
            <a:endParaRPr lang="ja-JP" altLang="en-US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All the speakers must upload presentation</a:t>
            </a:r>
            <a:r>
              <a:rPr lang="en-US" altLang="ko-KR" dirty="0">
                <a:latin typeface="Arial" charset="0"/>
              </a:rPr>
              <a:t> files via</a:t>
            </a:r>
            <a:endParaRPr lang="en-US" altLang="ja-JP" dirty="0">
              <a:latin typeface="Arial" charset="0"/>
            </a:endParaRPr>
          </a:p>
          <a:p>
            <a:pPr algn="ctr">
              <a:buNone/>
            </a:pPr>
            <a:r>
              <a:rPr lang="en-US" altLang="ja-JP" sz="2400" dirty="0">
                <a:hlinkClick r:id="rId3"/>
              </a:rPr>
              <a:t>http://tsys.jp/aspdac/cgi/add_file.cgi</a:t>
            </a: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</a:rPr>
              <a:t> </a:t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ja-JP" b="1" dirty="0">
                <a:solidFill>
                  <a:srgbClr val="008000"/>
                </a:solidFill>
              </a:rPr>
              <a:t>by January 11, 2024</a:t>
            </a:r>
            <a:endParaRPr kumimoji="0" lang="en-US" altLang="ko-KR" b="1" dirty="0">
              <a:solidFill>
                <a:srgbClr val="008000"/>
              </a:solidFill>
            </a:endParaRPr>
          </a:p>
          <a:p>
            <a:pPr algn="ctr">
              <a:buNone/>
            </a:pP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Presentation file must be made either in </a:t>
            </a:r>
            <a:r>
              <a:rPr lang="en-US" altLang="ja-JP" b="1" dirty="0">
                <a:latin typeface="Arial" charset="0"/>
              </a:rPr>
              <a:t>PowerPoint 97-2003</a:t>
            </a:r>
            <a:r>
              <a:rPr lang="en-US" altLang="ja-JP" dirty="0">
                <a:latin typeface="Arial" charset="0"/>
              </a:rPr>
              <a:t> (.ppt), </a:t>
            </a:r>
            <a:r>
              <a:rPr lang="en-US" altLang="ja-JP" b="1" dirty="0">
                <a:latin typeface="Arial" charset="0"/>
              </a:rPr>
              <a:t>PowerPoint 2007-2016</a:t>
            </a:r>
            <a:r>
              <a:rPr lang="en-US" altLang="ja-JP" dirty="0">
                <a:latin typeface="Arial" charset="0"/>
              </a:rPr>
              <a:t> (.pptx), or </a:t>
            </a:r>
            <a:r>
              <a:rPr lang="en-US" altLang="ja-JP" b="1" dirty="0">
                <a:latin typeface="Arial" charset="0"/>
              </a:rPr>
              <a:t>PDF</a:t>
            </a:r>
            <a:r>
              <a:rPr lang="en-US" altLang="ja-JP" dirty="0">
                <a:latin typeface="Arial" charset="0"/>
              </a:rPr>
              <a:t> formats</a:t>
            </a:r>
          </a:p>
          <a:p>
            <a:pPr marL="0" indent="0">
              <a:buNone/>
            </a:pPr>
            <a:endParaRPr lang="en-US" altLang="ja-JP" dirty="0">
              <a:latin typeface="Arial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2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3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ASP-DAC 2024 ARCHIVE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50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Your can make your slides available via the ASP-DAC 2024 ARCHIVE Web after the conference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>
                <a:latin typeface="Arial" charset="0"/>
              </a:rPr>
              <a:t>FYI: ASP-DAC 2023 Archive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>
                <a:latin typeface="Arial" charset="0"/>
              </a:rPr>
              <a:t>https://www.aspdac.com/aspdac2023/archive/program/program.html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You will be asked during upload</a:t>
            </a:r>
            <a:r>
              <a:rPr kumimoji="0" lang="en-US" altLang="ko-KR" sz="2400" dirty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2024 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“Yes”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We recommend you to have your slides on the archive, for it will help promote your ideas to a larger audience. 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300FD-382E-3147-9B25-46BDFA6EFE7D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Presentation Preparation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Regular Papers: </a:t>
            </a: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You have 25 min (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20 min for presentation and 5 min for Q&amp;A)</a:t>
            </a:r>
          </a:p>
          <a:p>
            <a:pPr eaLnBrk="1" hangingPunct="1"/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Invited Papers: </a:t>
            </a:r>
          </a:p>
          <a:p>
            <a:pPr lvl="1" eaLnBrk="1" hangingPunct="1"/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Discuss the presentation time with the organizer.  </a:t>
            </a: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Spend at least 30 seconds on each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Give the audience a chance to read </a:t>
            </a:r>
            <a:r>
              <a:rPr kumimoji="0" lang="en-US" altLang="ko-KR" dirty="0">
                <a:latin typeface="Arial" charset="0"/>
              </a:rPr>
              <a:t>over </a:t>
            </a:r>
            <a:r>
              <a:rPr kumimoji="0" lang="en-US" altLang="ja-JP" dirty="0">
                <a:latin typeface="Arial" charset="0"/>
              </a:rPr>
              <a:t>the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Speak across the slides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talking “at” your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Conclude your presentation with point punctuation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996FBD-AD6E-4D41-AE88-2AFCFEA72337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99"/>
            <a:ext cx="8703568" cy="489582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“</a:t>
            </a:r>
            <a:r>
              <a:rPr kumimoji="0" lang="en-US" altLang="ja-JP" b="1" dirty="0">
                <a:latin typeface="Arial" charset="0"/>
              </a:rPr>
              <a:t>landscape</a:t>
            </a:r>
            <a:r>
              <a:rPr kumimoji="0" lang="en-US" altLang="ja-JP" dirty="0">
                <a:latin typeface="Arial" charset="0"/>
              </a:rPr>
              <a:t>” layout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NO company name </a:t>
            </a:r>
            <a:r>
              <a:rPr kumimoji="0" lang="en-US" altLang="ko-KR" dirty="0">
                <a:latin typeface="Arial" charset="0"/>
              </a:rPr>
              <a:t>or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b="1" dirty="0">
                <a:latin typeface="Arial" charset="0"/>
              </a:rPr>
              <a:t>logo</a:t>
            </a:r>
            <a:r>
              <a:rPr kumimoji="0" lang="en-US" altLang="ja-JP" dirty="0">
                <a:latin typeface="Arial" charset="0"/>
              </a:rPr>
              <a:t> except </a:t>
            </a:r>
            <a:r>
              <a:rPr kumimoji="0" lang="en-US" altLang="ko-KR" dirty="0">
                <a:latin typeface="Arial" charset="0"/>
              </a:rPr>
              <a:t>in </a:t>
            </a:r>
            <a:r>
              <a:rPr kumimoji="0" lang="en-US" altLang="ja-JP" dirty="0">
                <a:latin typeface="Arial" charset="0"/>
              </a:rPr>
              <a:t>title page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big</a:t>
            </a:r>
            <a:r>
              <a:rPr kumimoji="0" lang="en-US" altLang="ja-JP" dirty="0">
                <a:latin typeface="Arial" charset="0"/>
              </a:rPr>
              <a:t>, </a:t>
            </a:r>
            <a:r>
              <a:rPr kumimoji="0" lang="en-US" altLang="ja-JP" b="1" dirty="0">
                <a:latin typeface="Arial" charset="0"/>
              </a:rPr>
              <a:t>bold fonts</a:t>
            </a:r>
            <a:r>
              <a:rPr kumimoji="0" lang="en-US" altLang="ja-JP" dirty="0">
                <a:latin typeface="Arial" charset="0"/>
              </a:rPr>
              <a:t> in “sans-serif” (Arial/Helvetica)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</a:t>
            </a:r>
            <a:r>
              <a:rPr kumimoji="0" lang="en-US" altLang="ja-JP" b="1" dirty="0">
                <a:latin typeface="Arial" charset="0"/>
              </a:rPr>
              <a:t>Recommended font size</a:t>
            </a:r>
            <a:r>
              <a:rPr kumimoji="0" lang="en-US" altLang="ko-KR" dirty="0">
                <a:latin typeface="Arial" charset="0"/>
              </a:rPr>
              <a:t>: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36 point for slide title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28 point for major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24 point for indented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Anything below 20 point is too small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884D2-EC84-854D-8FD5-6CF679E60460}" type="slidenum">
              <a:rPr kumimoji="0" lang="ja-JP" altLang="en-US" sz="1400">
                <a:latin typeface="Tahoma" charset="0"/>
              </a:rPr>
              <a:pPr/>
              <a:t>6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800"/>
            <a:ext cx="8704263" cy="1439863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contrasting brightness levels</a:t>
            </a:r>
            <a:r>
              <a:rPr kumimoji="0" lang="en-US" altLang="ja-JP" dirty="0">
                <a:latin typeface="Arial" charset="0"/>
              </a:rPr>
              <a:t>,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e.g. light-on-dark or dark-on-light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37188" y="3140100"/>
            <a:ext cx="2663825" cy="12255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08625" y="3500463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>
                <a:solidFill>
                  <a:schemeClr val="hlink"/>
                </a:solidFill>
              </a:rPr>
              <a:t>Red on blue is bad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47813" y="3140100"/>
            <a:ext cx="2663825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92275" y="3213125"/>
            <a:ext cx="2303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/>
              <a:t>Black,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0000FF"/>
                </a:solidFill>
              </a:rPr>
              <a:t>blue,</a:t>
            </a:r>
            <a:r>
              <a:rPr kumimoji="0" lang="en-US" altLang="ja-JP" sz="2000">
                <a:solidFill>
                  <a:schemeClr val="hlink"/>
                </a:solidFill>
              </a:rPr>
              <a:t> red, </a:t>
            </a:r>
            <a:r>
              <a:rPr kumimoji="0" lang="en-US" altLang="ja-JP" sz="2000">
                <a:solidFill>
                  <a:srgbClr val="00FF00"/>
                </a:solidFill>
              </a:rPr>
              <a:t>green,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FF9900"/>
                </a:solidFill>
              </a:rPr>
              <a:t>orange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/>
              <a:t>on white is good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825" y="4652988"/>
            <a:ext cx="87042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ko-KR" sz="2800"/>
              <a:t>Minimize the use of animation</a:t>
            </a:r>
            <a:endParaRPr lang="en-US" altLang="ja-JP" sz="28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Keep the visual simple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Use thick lines for graphics (minimum: 2 point)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250EA9-5806-BF4D-AD54-684A81B196B9}" type="slidenum">
              <a:rPr kumimoji="0" lang="ja-JP" altLang="en-US" sz="1400">
                <a:latin typeface="Tahoma" charset="0"/>
              </a:rPr>
              <a:pPr/>
              <a:t>7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18050" y="5271343"/>
            <a:ext cx="2446338" cy="482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ja-JP" altLang="en-US">
                <a:solidFill>
                  <a:schemeClr val="hlink"/>
                </a:solidFill>
                <a:latin typeface="Tahoma" charset="0"/>
              </a:rPr>
              <a:t>Ｉ　＝　</a:t>
            </a:r>
            <a:r>
              <a:rPr kumimoji="0" lang="en-US" altLang="ja-JP">
                <a:solidFill>
                  <a:schemeClr val="hlink"/>
                </a:solidFill>
                <a:latin typeface="Tahoma" charset="0"/>
              </a:rPr>
              <a:t>α × β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44575" y="5271343"/>
            <a:ext cx="2087563" cy="4826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I =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a</a:t>
            </a:r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 x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b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71550" y="5920630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</a:rPr>
              <a:t>This is OK.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995738" y="5919043"/>
            <a:ext cx="432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hlink"/>
                </a:solidFill>
              </a:rPr>
              <a:t>This is NG (the same equation in a 2-byte font).</a:t>
            </a:r>
          </a:p>
        </p:txBody>
      </p:sp>
      <p:sp>
        <p:nvSpPr>
          <p:cNvPr id="2048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50825" y="1701055"/>
            <a:ext cx="8704263" cy="360045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This file can be a template for your presentation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the </a:t>
            </a:r>
            <a:r>
              <a:rPr kumimoji="0" lang="en-US" altLang="ko-KR" dirty="0">
                <a:latin typeface="Arial" charset="0"/>
              </a:rPr>
              <a:t>bottom region</a:t>
            </a:r>
            <a:r>
              <a:rPr kumimoji="0" lang="en-US" altLang="ja-JP" dirty="0">
                <a:latin typeface="Arial" charset="0"/>
              </a:rPr>
              <a:t> of your slide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  <a:cs typeface="ＭＳ Ｐゴシック" charset="0"/>
              </a:rPr>
              <a:t>Difficult to see from back of the room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For </a:t>
            </a:r>
            <a:r>
              <a:rPr kumimoji="0" lang="en-US" altLang="ko-KR" b="1" dirty="0">
                <a:latin typeface="Arial" charset="0"/>
              </a:rPr>
              <a:t>users of </a:t>
            </a:r>
            <a:r>
              <a:rPr kumimoji="0" lang="en-US" altLang="ja-JP" b="1" dirty="0">
                <a:latin typeface="Arial" charset="0"/>
              </a:rPr>
              <a:t>non-English OS</a:t>
            </a:r>
            <a:r>
              <a:rPr kumimoji="0" lang="en-US" altLang="ja-JP" dirty="0">
                <a:latin typeface="Arial" charset="0"/>
              </a:rPr>
              <a:t>: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  <a:cs typeface="ＭＳ Ｐゴシック" charset="0"/>
              </a:rPr>
              <a:t>Use fonts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that are also 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available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in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 English OS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Verify correct projection at Rehearsal room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389B46-373D-054D-878F-01787D56EE3A}" type="slidenum">
              <a:rPr kumimoji="0" lang="ja-JP" altLang="en-US" sz="1400">
                <a:latin typeface="Tahoma" charset="0"/>
              </a:rPr>
              <a:pPr/>
              <a:t>8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latin typeface="Arial" charset="0"/>
              </a:rPr>
              <a:t>Each Session Room is Equipped with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5232400"/>
          </a:xfrm>
        </p:spPr>
        <p:txBody>
          <a:bodyPr/>
          <a:lstStyle/>
          <a:p>
            <a:pPr eaLnBrk="1" hangingPunct="1"/>
            <a:r>
              <a:rPr kumimoji="0" lang="en-US" altLang="ja-JP" b="1" dirty="0">
                <a:latin typeface="Arial" charset="0"/>
              </a:rPr>
              <a:t>LCD Projector</a:t>
            </a:r>
            <a:r>
              <a:rPr kumimoji="0" lang="en-US" altLang="ja-JP" dirty="0">
                <a:latin typeface="Arial" charset="0"/>
              </a:rPr>
              <a:t>/Laser Pointer/Microphones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Laptop computer</a:t>
            </a:r>
            <a:r>
              <a:rPr kumimoji="0" lang="en-US" altLang="ja-JP" dirty="0">
                <a:latin typeface="Arial" charset="0"/>
              </a:rPr>
              <a:t> with USB connectors</a:t>
            </a: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You are not allowed to use your own computer</a:t>
            </a:r>
          </a:p>
          <a:p>
            <a:pPr lvl="1"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	</a:t>
            </a:r>
            <a:endParaRPr kumimoji="0" lang="en-US" altLang="ja-JP" b="1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Software: 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PowerPoint 2013 and PowerPoint 2021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Adobe Acrobat Reader DC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F8F8A-C0A9-3D4D-9E2A-0751DFD00286}" type="slidenum">
              <a:rPr kumimoji="0" lang="ja-JP" altLang="en-US" sz="1400">
                <a:latin typeface="Tahoma" charset="0"/>
              </a:rPr>
              <a:pPr/>
              <a:t>9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>
                <a:latin typeface="Arial" charset="0"/>
              </a:rPr>
              <a:t>During Presentation</a:t>
            </a:r>
            <a:endParaRPr kumimoji="0" lang="en-US" altLang="ja-JP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4897438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Put on microphone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dirty="0">
                <a:latin typeface="Arial" charset="0"/>
              </a:rPr>
              <a:t>Locate</a:t>
            </a:r>
            <a:r>
              <a:rPr kumimoji="0" lang="en-US" altLang="ja-JP" dirty="0">
                <a:latin typeface="Arial" charset="0"/>
              </a:rPr>
              <a:t> &amp; test laser pointer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Use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it only when necessary during the presentation</a:t>
            </a:r>
            <a:br>
              <a:rPr kumimoji="0" lang="en-US" altLang="ko-KR" dirty="0">
                <a:latin typeface="Arial" charset="0"/>
                <a:cs typeface="ＭＳ Ｐゴシック" charset="0"/>
              </a:rPr>
            </a:b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Advance slides with mouse or keyboard arrows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b="1" dirty="0">
                <a:latin typeface="Arial" charset="0"/>
              </a:rPr>
              <a:t>KEEP YOUR TIME</a:t>
            </a:r>
            <a:endParaRPr kumimoji="0" lang="en-US" altLang="ja-JP" b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NOTE: Session Staff will assist Session Chair to time the presentation and to show “Time Up” sign at the end of the presentation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5406</TotalTime>
  <Words>653</Words>
  <Application>Microsoft Office PowerPoint</Application>
  <PresentationFormat>On-screen Show (4:3)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PGothic</vt:lpstr>
      <vt:lpstr>新細明體</vt:lpstr>
      <vt:lpstr>Arial</vt:lpstr>
      <vt:lpstr>Helvetica</vt:lpstr>
      <vt:lpstr>Symbol</vt:lpstr>
      <vt:lpstr>Tahoma</vt:lpstr>
      <vt:lpstr>Times New Roman</vt:lpstr>
      <vt:lpstr>Wingdings</vt:lpstr>
      <vt:lpstr>Blends</vt:lpstr>
      <vt:lpstr>Presentation and Audio Visual Guidelines</vt:lpstr>
      <vt:lpstr>Uploading Presentation Files</vt:lpstr>
      <vt:lpstr>ASP-DAC 2024 ARCHIVE</vt:lpstr>
      <vt:lpstr>Presentation Preparation</vt:lpstr>
      <vt:lpstr>Slide Preparation:  Rules and Recommendations</vt:lpstr>
      <vt:lpstr>Slide Preparation:  Rules and Recommendations</vt:lpstr>
      <vt:lpstr>Slide Preparation:  Rules and Recommendations</vt:lpstr>
      <vt:lpstr>Each Session Room is Equipped with</vt:lpstr>
      <vt:lpstr>During Presentation</vt:lpstr>
      <vt:lpstr>Rehearsal is the Key</vt:lpstr>
    </vt:vector>
  </TitlesOfParts>
  <Company>Kyoto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ICCAD AV guidelines</dc:title>
  <dc:subject>ICCAD Presentation &amp; Audio Visual Guidelines</dc:subject>
  <dc:creator>Hidetoshi Onodera</dc:creator>
  <cp:lastModifiedBy>djeon</cp:lastModifiedBy>
  <cp:revision>143</cp:revision>
  <cp:lastPrinted>2017-12-22T06:49:12Z</cp:lastPrinted>
  <dcterms:created xsi:type="dcterms:W3CDTF">2003-09-04T23:57:55Z</dcterms:created>
  <dcterms:modified xsi:type="dcterms:W3CDTF">2023-11-28T11:52:03Z</dcterms:modified>
</cp:coreProperties>
</file>