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3" r:id="rId9"/>
    <p:sldId id="264" r:id="rId10"/>
    <p:sldId id="261" r:id="rId1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C81DA-EA3E-44AB-8398-1CEC6E3F38D8}" v="3" dt="2024-12-16T10:48:29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142" d="100"/>
          <a:sy n="142" d="100"/>
        </p:scale>
        <p:origin x="472" y="88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BAYASHI YUKI(小林　悠記)" userId="5facbb2f-6a77-425d-bada-913aef651659" providerId="ADAL" clId="{9CFC81DA-EA3E-44AB-8398-1CEC6E3F38D8}"/>
    <pc:docChg chg="custSel modSld">
      <pc:chgData name="KOBAYASHI YUKI(小林　悠記)" userId="5facbb2f-6a77-425d-bada-913aef651659" providerId="ADAL" clId="{9CFC81DA-EA3E-44AB-8398-1CEC6E3F38D8}" dt="2024-12-16T10:54:09.046" v="22" actId="20577"/>
      <pc:docMkLst>
        <pc:docMk/>
      </pc:docMkLst>
      <pc:sldChg chg="modSp mod">
        <pc:chgData name="KOBAYASHI YUKI(小林　悠記)" userId="5facbb2f-6a77-425d-bada-913aef651659" providerId="ADAL" clId="{9CFC81DA-EA3E-44AB-8398-1CEC6E3F38D8}" dt="2024-12-16T10:54:09.046" v="22" actId="20577"/>
        <pc:sldMkLst>
          <pc:docMk/>
          <pc:sldMk cId="0" sldId="257"/>
        </pc:sldMkLst>
        <pc:spChg chg="mod">
          <ac:chgData name="KOBAYASHI YUKI(小林　悠記)" userId="5facbb2f-6a77-425d-bada-913aef651659" providerId="ADAL" clId="{9CFC81DA-EA3E-44AB-8398-1CEC6E3F38D8}" dt="2024-12-16T10:54:09.046" v="22" actId="20577"/>
          <ac:spMkLst>
            <pc:docMk/>
            <pc:sldMk cId="0" sldId="257"/>
            <ac:spMk id="14338" creationId="{00000000-0000-0000-0000-000000000000}"/>
          </ac:spMkLst>
        </pc:spChg>
        <pc:spChg chg="mod">
          <ac:chgData name="KOBAYASHI YUKI(小林　悠記)" userId="5facbb2f-6a77-425d-bada-913aef651659" providerId="ADAL" clId="{9CFC81DA-EA3E-44AB-8398-1CEC6E3F38D8}" dt="2024-12-16T09:54:12.295" v="1" actId="1076"/>
          <ac:spMkLst>
            <pc:docMk/>
            <pc:sldMk cId="0" sldId="257"/>
            <ac:spMk id="14340" creationId="{00000000-0000-0000-0000-000000000000}"/>
          </ac:spMkLst>
        </pc:spChg>
      </pc:sldChg>
      <pc:sldChg chg="modSp mod">
        <pc:chgData name="KOBAYASHI YUKI(小林　悠記)" userId="5facbb2f-6a77-425d-bada-913aef651659" providerId="ADAL" clId="{9CFC81DA-EA3E-44AB-8398-1CEC6E3F38D8}" dt="2024-12-16T10:42:53.001" v="3" actId="33524"/>
        <pc:sldMkLst>
          <pc:docMk/>
          <pc:sldMk cId="0" sldId="267"/>
        </pc:sldMkLst>
        <pc:spChg chg="mod">
          <ac:chgData name="KOBAYASHI YUKI(小林　悠記)" userId="5facbb2f-6a77-425d-bada-913aef651659" providerId="ADAL" clId="{9CFC81DA-EA3E-44AB-8398-1CEC6E3F38D8}" dt="2024-12-16T10:42:53.001" v="3" actId="33524"/>
          <ac:spMkLst>
            <pc:docMk/>
            <pc:sldMk cId="0" sldId="267"/>
            <ac:spMk id="3481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>
                <a:latin typeface="Arial" charset="0"/>
              </a:rPr>
              <a:t>Presentation &amp; </a:t>
            </a:r>
            <a:r>
              <a:rPr kumimoji="0" lang="en-US" altLang="ja-JP" sz="3600" b="1" dirty="0">
                <a:latin typeface="Arial" charset="0"/>
              </a:rPr>
              <a:t>Audio Visual Guidelines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ASP-DAC 2025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>
                <a:solidFill>
                  <a:srgbClr val="008000"/>
                </a:solidFill>
              </a:rPr>
              <a:t>by January 17, 2025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Papers: PPT, PPTX, 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http://tsys.jp/aspdac/cgi/add_file.cgi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546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Room </a:t>
            </a:r>
          </a:p>
          <a:p>
            <a:pPr lvl="1" eaLnBrk="1" hangingPunct="1"/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Phobos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floor</a:t>
            </a:r>
            <a:endParaRPr kumimoji="0" lang="en-US" altLang="ko-KR" sz="2400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20(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Mon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) – Jan 22 (Wed), 8:00AM – 6:00PM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23(Thu),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8:00AM – 5:00PM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File checking Room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</a:rPr>
              <a:t>Room Deimos </a:t>
            </a:r>
            <a:r>
              <a:rPr kumimoji="0" lang="en-US" altLang="ja-JP" dirty="0">
                <a:latin typeface="Arial" charset="0"/>
              </a:rPr>
              <a:t>at </a:t>
            </a:r>
            <a:r>
              <a:rPr kumimoji="0" lang="en-US" altLang="ko-KR" dirty="0">
                <a:latin typeface="Arial" charset="0"/>
              </a:rPr>
              <a:t>the conference floor</a:t>
            </a:r>
          </a:p>
          <a:p>
            <a:pPr lvl="1" eaLnBrk="1" hangingPunct="1"/>
            <a:r>
              <a:rPr kumimoji="0" lang="en-US" altLang="ko-KR" dirty="0">
                <a:latin typeface="Arial" charset="0"/>
              </a:rPr>
              <a:t>Jan 20 (Mon) – Jan 22 (Wed), 8:00AM – 6:00PM</a:t>
            </a:r>
          </a:p>
          <a:p>
            <a:pPr lvl="1" eaLnBrk="1" hangingPunct="1"/>
            <a:r>
              <a:rPr kumimoji="0" lang="en-US" altLang="ko-KR" dirty="0">
                <a:latin typeface="Arial" charset="0"/>
              </a:rPr>
              <a:t>Jan 23 (Thu), 8:00AM – 5:00PM</a:t>
            </a: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All the speakers must upload presentation</a:t>
            </a:r>
            <a:r>
              <a:rPr lang="en-US" altLang="ko-KR" dirty="0">
                <a:latin typeface="Arial" charset="0"/>
              </a:rPr>
              <a:t> files 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http://tsys.jp/aspdac/cgi/add_file.cgi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17, 2025</a:t>
            </a:r>
            <a:r>
              <a:rPr kumimoji="0" lang="en-US" altLang="ko-KR" b="1" dirty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either in </a:t>
            </a:r>
            <a:r>
              <a:rPr lang="en-US" altLang="ja-JP" b="1" dirty="0">
                <a:latin typeface="Arial" charset="0"/>
              </a:rPr>
              <a:t>PowerPoint 97-2003</a:t>
            </a:r>
            <a:r>
              <a:rPr lang="en-US" altLang="ja-JP" dirty="0">
                <a:latin typeface="Arial" charset="0"/>
              </a:rPr>
              <a:t> (.ppt), </a:t>
            </a:r>
            <a:r>
              <a:rPr lang="en-US" altLang="ja-JP" b="1" dirty="0">
                <a:latin typeface="Arial" charset="0"/>
              </a:rPr>
              <a:t>PowerPoint 2007-2016</a:t>
            </a:r>
            <a:r>
              <a:rPr lang="en-US" altLang="ja-JP" dirty="0">
                <a:latin typeface="Arial" charset="0"/>
              </a:rPr>
              <a:t> (.pptx), or </a:t>
            </a:r>
            <a:r>
              <a:rPr lang="en-US" altLang="ja-JP" b="1" dirty="0">
                <a:latin typeface="Arial" charset="0"/>
              </a:rPr>
              <a:t>PDF</a:t>
            </a:r>
            <a:r>
              <a:rPr lang="en-US" altLang="ja-JP" dirty="0">
                <a:latin typeface="Arial" charset="0"/>
              </a:rPr>
              <a:t> formats</a:t>
            </a:r>
          </a:p>
          <a:p>
            <a:pPr marL="0" indent="0">
              <a:buNone/>
            </a:pP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2025 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 can make your slides available via the ASP-DAC 2025 ARCHIVE Web after the 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FYI: ASP-DAC 2024 Archive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https://www.aspdac.com/aspdac2024/archive/program/program.html</a:t>
            </a:r>
            <a:endParaRPr kumimoji="0" lang="en-US" altLang="zh-TW" sz="20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during upload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2025 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We recommend you have your slides on the archive, for it 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You have 25 min (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20 min for presentation and 5 min for Q&amp;A)</a:t>
            </a:r>
          </a:p>
          <a:p>
            <a:pPr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punctuation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 dirty="0"/>
              <a:t>Minimize the use of animation</a:t>
            </a:r>
            <a:endParaRPr lang="en-US" altLang="ja-JP" sz="2800" dirty="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 dirty="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 dirty="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Projector</a:t>
            </a:r>
            <a:r>
              <a:rPr kumimoji="0" lang="en-US" altLang="ja-JP" dirty="0">
                <a:latin typeface="Arial" charset="0"/>
              </a:rPr>
              <a:t>/Laser Pointer/Microphones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with USB connectors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PowerPoint 2013 and PowerPoint 2021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Adobe Acrobat Reader DC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5414</TotalTime>
  <Words>666</Words>
  <Application>Microsoft Office PowerPoint</Application>
  <PresentationFormat>画面に合わせる (4:3)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新細明體</vt:lpstr>
      <vt:lpstr>Arial</vt:lpstr>
      <vt:lpstr>Helvetica</vt:lpstr>
      <vt:lpstr>Symbol</vt:lpstr>
      <vt:lpstr>Tahoma</vt:lpstr>
      <vt:lpstr>Times New Roman</vt:lpstr>
      <vt:lpstr>Wingdings</vt:lpstr>
      <vt:lpstr>Blends</vt:lpstr>
      <vt:lpstr>Presentation &amp; Audio Visual Guidelines</vt:lpstr>
      <vt:lpstr>Uploading Presentation Files</vt:lpstr>
      <vt:lpstr>ASP-DAC 2025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ASP-DAC Presentation and AV guidelines</dc:title>
  <dc:subject>ICCAD Presentation &amp; Audio Visual Guidelines</dc:subject>
  <dc:creator>Hidetoshi Onodera</dc:creator>
  <cp:lastModifiedBy>KOBAYASHI YUKI(小林　悠記)</cp:lastModifiedBy>
  <cp:revision>141</cp:revision>
  <cp:lastPrinted>2017-12-22T06:49:12Z</cp:lastPrinted>
  <dcterms:created xsi:type="dcterms:W3CDTF">2003-09-04T23:57:55Z</dcterms:created>
  <dcterms:modified xsi:type="dcterms:W3CDTF">2024-12-16T10:54:19Z</dcterms:modified>
</cp:coreProperties>
</file>